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4.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notesMasterIdLst>
    <p:notesMasterId r:id="rId51"/>
  </p:notesMasterIdLst>
  <p:handoutMasterIdLst>
    <p:handoutMasterId r:id="rId52"/>
  </p:handoutMasterIdLst>
  <p:sldIdLst>
    <p:sldId id="256" r:id="rId2"/>
    <p:sldId id="330" r:id="rId3"/>
    <p:sldId id="336" r:id="rId4"/>
    <p:sldId id="338" r:id="rId5"/>
    <p:sldId id="337" r:id="rId6"/>
    <p:sldId id="345" r:id="rId7"/>
    <p:sldId id="332" r:id="rId8"/>
    <p:sldId id="334" r:id="rId9"/>
    <p:sldId id="335" r:id="rId10"/>
    <p:sldId id="329" r:id="rId11"/>
    <p:sldId id="339" r:id="rId12"/>
    <p:sldId id="333" r:id="rId13"/>
    <p:sldId id="340" r:id="rId14"/>
    <p:sldId id="341" r:id="rId15"/>
    <p:sldId id="344" r:id="rId16"/>
    <p:sldId id="342" r:id="rId17"/>
    <p:sldId id="343" r:id="rId18"/>
    <p:sldId id="331" r:id="rId19"/>
    <p:sldId id="306" r:id="rId20"/>
    <p:sldId id="278" r:id="rId21"/>
    <p:sldId id="307" r:id="rId22"/>
    <p:sldId id="308" r:id="rId23"/>
    <p:sldId id="309" r:id="rId24"/>
    <p:sldId id="310" r:id="rId25"/>
    <p:sldId id="312" r:id="rId26"/>
    <p:sldId id="291" r:id="rId27"/>
    <p:sldId id="311" r:id="rId28"/>
    <p:sldId id="298" r:id="rId29"/>
    <p:sldId id="315" r:id="rId30"/>
    <p:sldId id="322" r:id="rId31"/>
    <p:sldId id="321" r:id="rId32"/>
    <p:sldId id="317" r:id="rId33"/>
    <p:sldId id="297" r:id="rId34"/>
    <p:sldId id="325" r:id="rId35"/>
    <p:sldId id="261" r:id="rId36"/>
    <p:sldId id="300" r:id="rId37"/>
    <p:sldId id="263" r:id="rId38"/>
    <p:sldId id="326" r:id="rId39"/>
    <p:sldId id="327" r:id="rId40"/>
    <p:sldId id="328" r:id="rId41"/>
    <p:sldId id="266" r:id="rId42"/>
    <p:sldId id="264" r:id="rId43"/>
    <p:sldId id="265" r:id="rId44"/>
    <p:sldId id="299" r:id="rId45"/>
    <p:sldId id="270" r:id="rId46"/>
    <p:sldId id="271" r:id="rId47"/>
    <p:sldId id="272" r:id="rId48"/>
    <p:sldId id="273" r:id="rId49"/>
    <p:sldId id="274" r:id="rId5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a Granot" initials="NG" lastIdx="2" clrIdx="0">
    <p:extLst>
      <p:ext uri="{19B8F6BF-5375-455C-9EA6-DF929625EA0E}">
        <p15:presenceInfo xmlns:p15="http://schemas.microsoft.com/office/powerpoint/2012/main" userId="Noa Grano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1" autoAdjust="0"/>
    <p:restoredTop sz="77039" autoAdjust="0"/>
  </p:normalViewPr>
  <p:slideViewPr>
    <p:cSldViewPr snapToGrid="0">
      <p:cViewPr varScale="1">
        <p:scale>
          <a:sx n="84" d="100"/>
          <a:sy n="84" d="100"/>
        </p:scale>
        <p:origin x="850" y="38"/>
      </p:cViewPr>
      <p:guideLst/>
    </p:cSldViewPr>
  </p:slideViewPr>
  <p:notesTextViewPr>
    <p:cViewPr>
      <p:scale>
        <a:sx n="1" d="1"/>
        <a:sy n="1" d="1"/>
      </p:scale>
      <p:origin x="0" y="0"/>
    </p:cViewPr>
  </p:notesTextViewPr>
  <p:notesViewPr>
    <p:cSldViewPr snapToGrid="0">
      <p:cViewPr varScale="1">
        <p:scale>
          <a:sx n="82" d="100"/>
          <a:sy n="82" d="100"/>
        </p:scale>
        <p:origin x="2986" y="5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21T14:25:04.983" idx="1">
    <p:pos x="10" y="10"/>
    <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6-21T14:25:04.983" idx="1">
    <p:pos x="10" y="10"/>
    <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1-07T20:39:48.123" idx="2">
    <p:pos x="10" y="10"/>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6-21T14:25:04.983" idx="1">
    <p:pos x="10" y="10"/>
    <p:text/>
    <p:extLst>
      <p:ext uri="{C676402C-5697-4E1C-873F-D02D1690AC5C}">
        <p15:threadingInfo xmlns:p15="http://schemas.microsoft.com/office/powerpoint/2012/main" timeZoneBias="-1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0ECE55-759A-4F50-97C3-26CE702AE82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F07086D-5EEB-476F-9923-34A088C8D350}">
      <dgm:prSet phldrT="[Text]"/>
      <dgm:spPr/>
      <dgm:t>
        <a:bodyPr/>
        <a:lstStyle/>
        <a:p>
          <a:r>
            <a:rPr lang="en-US" dirty="0" smtClean="0"/>
            <a:t>infections</a:t>
          </a:r>
          <a:endParaRPr lang="en-US" dirty="0"/>
        </a:p>
      </dgm:t>
    </dgm:pt>
    <dgm:pt modelId="{BBDDBE4B-FF31-4956-A24E-E4B81FAC2BB6}" type="parTrans" cxnId="{0D895B38-295F-4C56-B741-0BD2B159E033}">
      <dgm:prSet/>
      <dgm:spPr/>
      <dgm:t>
        <a:bodyPr/>
        <a:lstStyle/>
        <a:p>
          <a:endParaRPr lang="en-US"/>
        </a:p>
      </dgm:t>
    </dgm:pt>
    <dgm:pt modelId="{FBAF711F-B7F9-4A23-975B-EAA19A99EC75}" type="sibTrans" cxnId="{0D895B38-295F-4C56-B741-0BD2B159E033}">
      <dgm:prSet/>
      <dgm:spPr/>
      <dgm:t>
        <a:bodyPr/>
        <a:lstStyle/>
        <a:p>
          <a:endParaRPr lang="en-US"/>
        </a:p>
      </dgm:t>
    </dgm:pt>
    <dgm:pt modelId="{A2CE3F41-2552-426A-A3FA-1D302F26A0A6}">
      <dgm:prSet phldrT="[Text]"/>
      <dgm:spPr/>
      <dgm:t>
        <a:bodyPr/>
        <a:lstStyle/>
        <a:p>
          <a:r>
            <a:rPr lang="en-US" dirty="0" smtClean="0"/>
            <a:t>viral</a:t>
          </a:r>
          <a:endParaRPr lang="en-US" dirty="0"/>
        </a:p>
      </dgm:t>
    </dgm:pt>
    <dgm:pt modelId="{5449D281-7134-4DFE-AB54-42BC46FEBBF9}" type="parTrans" cxnId="{C6572FA6-F216-430D-80CE-78BB7FD8A1BF}">
      <dgm:prSet/>
      <dgm:spPr/>
      <dgm:t>
        <a:bodyPr/>
        <a:lstStyle/>
        <a:p>
          <a:endParaRPr lang="en-US"/>
        </a:p>
      </dgm:t>
    </dgm:pt>
    <dgm:pt modelId="{EA390929-77B3-4497-9C14-D0339421480C}" type="sibTrans" cxnId="{C6572FA6-F216-430D-80CE-78BB7FD8A1BF}">
      <dgm:prSet/>
      <dgm:spPr/>
      <dgm:t>
        <a:bodyPr/>
        <a:lstStyle/>
        <a:p>
          <a:endParaRPr lang="en-US"/>
        </a:p>
      </dgm:t>
    </dgm:pt>
    <dgm:pt modelId="{143A45DE-225C-42CD-AB01-641DE4DA7024}">
      <dgm:prSet phldrT="[Text]"/>
      <dgm:spPr/>
      <dgm:t>
        <a:bodyPr/>
        <a:lstStyle/>
        <a:p>
          <a:r>
            <a:rPr lang="en-US" dirty="0" smtClean="0"/>
            <a:t>Bacterial</a:t>
          </a:r>
          <a:endParaRPr lang="en-US" dirty="0"/>
        </a:p>
      </dgm:t>
    </dgm:pt>
    <dgm:pt modelId="{814B1497-4BA4-48C9-8A9F-D3025C0B4492}" type="parTrans" cxnId="{1AB47069-8DD9-4F0F-9D98-859881760F16}">
      <dgm:prSet/>
      <dgm:spPr/>
      <dgm:t>
        <a:bodyPr/>
        <a:lstStyle/>
        <a:p>
          <a:endParaRPr lang="en-US"/>
        </a:p>
      </dgm:t>
    </dgm:pt>
    <dgm:pt modelId="{54501DE0-69EE-44C4-AB03-7318C5114235}" type="sibTrans" cxnId="{1AB47069-8DD9-4F0F-9D98-859881760F16}">
      <dgm:prSet/>
      <dgm:spPr/>
      <dgm:t>
        <a:bodyPr/>
        <a:lstStyle/>
        <a:p>
          <a:endParaRPr lang="en-US"/>
        </a:p>
      </dgm:t>
    </dgm:pt>
    <dgm:pt modelId="{B65374E8-8840-4876-82C6-E424EAE66488}">
      <dgm:prSet phldrT="[Text]"/>
      <dgm:spPr/>
      <dgm:t>
        <a:bodyPr/>
        <a:lstStyle/>
        <a:p>
          <a:r>
            <a:rPr lang="en-US" dirty="0" smtClean="0"/>
            <a:t>Immunologic</a:t>
          </a:r>
          <a:endParaRPr lang="en-US" dirty="0"/>
        </a:p>
      </dgm:t>
    </dgm:pt>
    <dgm:pt modelId="{35AA0C2F-6542-4658-8BBE-B68A41A992B3}" type="parTrans" cxnId="{152F10F7-2987-4DC6-9C37-F79A610778BB}">
      <dgm:prSet/>
      <dgm:spPr/>
      <dgm:t>
        <a:bodyPr/>
        <a:lstStyle/>
        <a:p>
          <a:endParaRPr lang="en-US"/>
        </a:p>
      </dgm:t>
    </dgm:pt>
    <dgm:pt modelId="{F9184B44-301D-4C26-8B96-CF79F7E738DC}" type="sibTrans" cxnId="{152F10F7-2987-4DC6-9C37-F79A610778BB}">
      <dgm:prSet/>
      <dgm:spPr/>
      <dgm:t>
        <a:bodyPr/>
        <a:lstStyle/>
        <a:p>
          <a:endParaRPr lang="en-US"/>
        </a:p>
      </dgm:t>
    </dgm:pt>
    <dgm:pt modelId="{4E175800-12B8-4062-A194-AC2CF8B51660}">
      <dgm:prSet phldrT="[Text]"/>
      <dgm:spPr/>
      <dgm:t>
        <a:bodyPr/>
        <a:lstStyle/>
        <a:p>
          <a:r>
            <a:rPr lang="en-US" dirty="0" smtClean="0"/>
            <a:t>Serum sickness</a:t>
          </a:r>
          <a:endParaRPr lang="en-US" dirty="0"/>
        </a:p>
      </dgm:t>
    </dgm:pt>
    <dgm:pt modelId="{38293D00-C6BC-4237-A134-519B949BF30F}" type="parTrans" cxnId="{74B8517D-D356-45E7-BB9C-FAC57BD42214}">
      <dgm:prSet/>
      <dgm:spPr/>
      <dgm:t>
        <a:bodyPr/>
        <a:lstStyle/>
        <a:p>
          <a:endParaRPr lang="en-US"/>
        </a:p>
      </dgm:t>
    </dgm:pt>
    <dgm:pt modelId="{BEA699EC-39D2-4147-B3E8-AB73A135B644}" type="sibTrans" cxnId="{74B8517D-D356-45E7-BB9C-FAC57BD42214}">
      <dgm:prSet/>
      <dgm:spPr/>
      <dgm:t>
        <a:bodyPr/>
        <a:lstStyle/>
        <a:p>
          <a:endParaRPr lang="en-US"/>
        </a:p>
      </dgm:t>
    </dgm:pt>
    <dgm:pt modelId="{813C13F2-A420-48DF-8084-33C62F81C301}">
      <dgm:prSet phldrT="[Text]"/>
      <dgm:spPr/>
      <dgm:t>
        <a:bodyPr/>
        <a:lstStyle/>
        <a:p>
          <a:r>
            <a:rPr lang="en-US" dirty="0" smtClean="0"/>
            <a:t>Phenytoin</a:t>
          </a:r>
          <a:endParaRPr lang="en-US" dirty="0"/>
        </a:p>
      </dgm:t>
    </dgm:pt>
    <dgm:pt modelId="{E5E7C998-CE29-48DE-8032-8C79FB2CB18A}" type="parTrans" cxnId="{93A0F4A1-FADE-49FF-A00E-912214293CB6}">
      <dgm:prSet/>
      <dgm:spPr/>
      <dgm:t>
        <a:bodyPr/>
        <a:lstStyle/>
        <a:p>
          <a:endParaRPr lang="en-US"/>
        </a:p>
      </dgm:t>
    </dgm:pt>
    <dgm:pt modelId="{E547AA62-6246-4F80-BEDB-4A6E4AFBC5C9}" type="sibTrans" cxnId="{93A0F4A1-FADE-49FF-A00E-912214293CB6}">
      <dgm:prSet/>
      <dgm:spPr/>
      <dgm:t>
        <a:bodyPr/>
        <a:lstStyle/>
        <a:p>
          <a:endParaRPr lang="en-US"/>
        </a:p>
      </dgm:t>
    </dgm:pt>
    <dgm:pt modelId="{91CDF578-C179-4DC4-81D5-0777B691F1CB}">
      <dgm:prSet phldrT="[Text]"/>
      <dgm:spPr/>
      <dgm:t>
        <a:bodyPr/>
        <a:lstStyle/>
        <a:p>
          <a:r>
            <a:rPr lang="en-US" dirty="0" smtClean="0"/>
            <a:t>Neoplastic</a:t>
          </a:r>
          <a:endParaRPr lang="en-US" dirty="0"/>
        </a:p>
      </dgm:t>
    </dgm:pt>
    <dgm:pt modelId="{662A1451-41E6-41AA-A1E0-7B53022E615C}" type="parTrans" cxnId="{E2E6E6CD-EF0F-41DF-8A17-8B4888E806EF}">
      <dgm:prSet/>
      <dgm:spPr/>
      <dgm:t>
        <a:bodyPr/>
        <a:lstStyle/>
        <a:p>
          <a:endParaRPr lang="en-US"/>
        </a:p>
      </dgm:t>
    </dgm:pt>
    <dgm:pt modelId="{FF61B51C-DB9D-4CE8-8044-1185477617F8}" type="sibTrans" cxnId="{E2E6E6CD-EF0F-41DF-8A17-8B4888E806EF}">
      <dgm:prSet/>
      <dgm:spPr/>
      <dgm:t>
        <a:bodyPr/>
        <a:lstStyle/>
        <a:p>
          <a:endParaRPr lang="en-US"/>
        </a:p>
      </dgm:t>
    </dgm:pt>
    <dgm:pt modelId="{97969FCA-20CA-4296-8D3D-0CFD7B1418DE}">
      <dgm:prSet phldrT="[Text]"/>
      <dgm:spPr/>
      <dgm:t>
        <a:bodyPr/>
        <a:lstStyle/>
        <a:p>
          <a:r>
            <a:rPr lang="en-US" dirty="0" smtClean="0"/>
            <a:t>ALL/ lymphoblastic lymphoma</a:t>
          </a:r>
          <a:endParaRPr lang="en-US" dirty="0"/>
        </a:p>
      </dgm:t>
    </dgm:pt>
    <dgm:pt modelId="{8CBA6A9D-B06B-4114-9B09-BDE97C87C71E}" type="parTrans" cxnId="{4937740F-B0EF-4499-88AF-197BF4417C86}">
      <dgm:prSet/>
      <dgm:spPr/>
      <dgm:t>
        <a:bodyPr/>
        <a:lstStyle/>
        <a:p>
          <a:endParaRPr lang="en-US"/>
        </a:p>
      </dgm:t>
    </dgm:pt>
    <dgm:pt modelId="{42D9582C-D95B-442F-BDF3-F5A844B065F3}" type="sibTrans" cxnId="{4937740F-B0EF-4499-88AF-197BF4417C86}">
      <dgm:prSet/>
      <dgm:spPr/>
      <dgm:t>
        <a:bodyPr/>
        <a:lstStyle/>
        <a:p>
          <a:endParaRPr lang="en-US"/>
        </a:p>
      </dgm:t>
    </dgm:pt>
    <dgm:pt modelId="{A697793F-37FB-458E-8F57-AF414268D8C4}">
      <dgm:prSet phldrT="[Text]"/>
      <dgm:spPr/>
      <dgm:t>
        <a:bodyPr/>
        <a:lstStyle/>
        <a:p>
          <a:r>
            <a:rPr lang="en-US" dirty="0" smtClean="0"/>
            <a:t>NHL</a:t>
          </a:r>
          <a:endParaRPr lang="en-US" dirty="0"/>
        </a:p>
      </dgm:t>
    </dgm:pt>
    <dgm:pt modelId="{06971F65-B6C6-4CE5-998F-8D55968F1CAD}" type="parTrans" cxnId="{009D09E9-3478-48BC-8A90-5FE7EDF0BF9D}">
      <dgm:prSet/>
      <dgm:spPr/>
      <dgm:t>
        <a:bodyPr/>
        <a:lstStyle/>
        <a:p>
          <a:endParaRPr lang="en-US"/>
        </a:p>
      </dgm:t>
    </dgm:pt>
    <dgm:pt modelId="{C36FD004-A94D-4ACB-9629-095CAEABF0A2}" type="sibTrans" cxnId="{009D09E9-3478-48BC-8A90-5FE7EDF0BF9D}">
      <dgm:prSet/>
      <dgm:spPr/>
      <dgm:t>
        <a:bodyPr/>
        <a:lstStyle/>
        <a:p>
          <a:endParaRPr lang="en-US"/>
        </a:p>
      </dgm:t>
    </dgm:pt>
    <dgm:pt modelId="{8CAA72D1-36AC-426D-9584-8C43CBA65164}">
      <dgm:prSet phldrT="[Text]"/>
      <dgm:spPr/>
      <dgm:t>
        <a:bodyPr/>
        <a:lstStyle/>
        <a:p>
          <a:r>
            <a:rPr lang="en-US" dirty="0" smtClean="0"/>
            <a:t>Fungal</a:t>
          </a:r>
          <a:endParaRPr lang="en-US" dirty="0"/>
        </a:p>
      </dgm:t>
    </dgm:pt>
    <dgm:pt modelId="{E870DFDE-E14A-47E5-BEEF-5B47F90B2290}" type="parTrans" cxnId="{D5F85C8E-4509-4985-907F-24A2F55F4FA2}">
      <dgm:prSet/>
      <dgm:spPr/>
      <dgm:t>
        <a:bodyPr/>
        <a:lstStyle/>
        <a:p>
          <a:endParaRPr lang="en-US"/>
        </a:p>
      </dgm:t>
    </dgm:pt>
    <dgm:pt modelId="{EB27D31A-773B-4E95-B52B-FBE2FD0D4F15}" type="sibTrans" cxnId="{D5F85C8E-4509-4985-907F-24A2F55F4FA2}">
      <dgm:prSet/>
      <dgm:spPr/>
      <dgm:t>
        <a:bodyPr/>
        <a:lstStyle/>
        <a:p>
          <a:endParaRPr lang="en-US"/>
        </a:p>
      </dgm:t>
    </dgm:pt>
    <dgm:pt modelId="{625E34B4-521D-4E0F-867E-13EB45574241}">
      <dgm:prSet phldrT="[Text]"/>
      <dgm:spPr/>
      <dgm:t>
        <a:bodyPr/>
        <a:lstStyle/>
        <a:p>
          <a:r>
            <a:rPr lang="en-US" dirty="0" smtClean="0"/>
            <a:t>Parasitic</a:t>
          </a:r>
          <a:endParaRPr lang="en-US" dirty="0"/>
        </a:p>
      </dgm:t>
    </dgm:pt>
    <dgm:pt modelId="{4017D535-71A2-4F6D-88D0-50770CA843D5}" type="parTrans" cxnId="{ADB93E71-0709-4674-A8C6-BFE7CF92154F}">
      <dgm:prSet/>
      <dgm:spPr/>
      <dgm:t>
        <a:bodyPr/>
        <a:lstStyle/>
        <a:p>
          <a:endParaRPr lang="en-US"/>
        </a:p>
      </dgm:t>
    </dgm:pt>
    <dgm:pt modelId="{3238B0B6-2F03-4CBC-A9C7-15A606FFABE6}" type="sibTrans" cxnId="{ADB93E71-0709-4674-A8C6-BFE7CF92154F}">
      <dgm:prSet/>
      <dgm:spPr/>
      <dgm:t>
        <a:bodyPr/>
        <a:lstStyle/>
        <a:p>
          <a:endParaRPr lang="en-US"/>
        </a:p>
      </dgm:t>
    </dgm:pt>
    <dgm:pt modelId="{B13093F9-3B6F-4DC4-8223-E2118B8D8CDC}">
      <dgm:prSet phldrT="[Text]"/>
      <dgm:spPr/>
      <dgm:t>
        <a:bodyPr/>
        <a:lstStyle/>
        <a:p>
          <a:r>
            <a:rPr lang="en-US" dirty="0" smtClean="0"/>
            <a:t>AML</a:t>
          </a:r>
          <a:endParaRPr lang="en-US" dirty="0"/>
        </a:p>
      </dgm:t>
    </dgm:pt>
    <dgm:pt modelId="{9E6B5795-1F90-4A6A-9AAE-811A00E8B673}" type="parTrans" cxnId="{2A92C312-7CF3-4E68-AB9C-443F076EB837}">
      <dgm:prSet/>
      <dgm:spPr/>
      <dgm:t>
        <a:bodyPr/>
        <a:lstStyle/>
        <a:p>
          <a:endParaRPr lang="en-US"/>
        </a:p>
      </dgm:t>
    </dgm:pt>
    <dgm:pt modelId="{D7987A5E-237F-400B-9025-7161A72C62CF}" type="sibTrans" cxnId="{2A92C312-7CF3-4E68-AB9C-443F076EB837}">
      <dgm:prSet/>
      <dgm:spPr/>
      <dgm:t>
        <a:bodyPr/>
        <a:lstStyle/>
        <a:p>
          <a:endParaRPr lang="en-US"/>
        </a:p>
      </dgm:t>
    </dgm:pt>
    <dgm:pt modelId="{CF46C02F-C74A-4EFD-911C-4E9BD84B1767}">
      <dgm:prSet phldrT="[Text]"/>
      <dgm:spPr/>
      <dgm:t>
        <a:bodyPr/>
        <a:lstStyle/>
        <a:p>
          <a:r>
            <a:rPr lang="en-US" dirty="0" smtClean="0"/>
            <a:t>Neuroblastoma</a:t>
          </a:r>
          <a:endParaRPr lang="en-US" dirty="0"/>
        </a:p>
      </dgm:t>
    </dgm:pt>
    <dgm:pt modelId="{DC063F20-742C-4B31-878D-02B36B68D6E7}" type="parTrans" cxnId="{F397AEBF-6A39-4863-B189-3FD140D6E07A}">
      <dgm:prSet/>
      <dgm:spPr/>
      <dgm:t>
        <a:bodyPr/>
        <a:lstStyle/>
        <a:p>
          <a:endParaRPr lang="en-US"/>
        </a:p>
      </dgm:t>
    </dgm:pt>
    <dgm:pt modelId="{21A33256-82A5-4762-883C-059D64322440}" type="sibTrans" cxnId="{F397AEBF-6A39-4863-B189-3FD140D6E07A}">
      <dgm:prSet/>
      <dgm:spPr/>
      <dgm:t>
        <a:bodyPr/>
        <a:lstStyle/>
        <a:p>
          <a:endParaRPr lang="en-US"/>
        </a:p>
      </dgm:t>
    </dgm:pt>
    <dgm:pt modelId="{36E478ED-7E04-458B-95D4-4CD63B63A11A}">
      <dgm:prSet phldrT="[Text]"/>
      <dgm:spPr/>
      <dgm:t>
        <a:bodyPr/>
        <a:lstStyle/>
        <a:p>
          <a:r>
            <a:rPr lang="en-US" dirty="0" smtClean="0"/>
            <a:t>Rhabdomyosarcoma</a:t>
          </a:r>
          <a:endParaRPr lang="en-US" dirty="0"/>
        </a:p>
      </dgm:t>
    </dgm:pt>
    <dgm:pt modelId="{079E7FFA-DD81-44AA-B257-1852EB6BDA78}" type="parTrans" cxnId="{9698BCF8-E651-4364-A6F3-7CB683007D32}">
      <dgm:prSet/>
      <dgm:spPr/>
      <dgm:t>
        <a:bodyPr/>
        <a:lstStyle/>
        <a:p>
          <a:endParaRPr lang="en-US"/>
        </a:p>
      </dgm:t>
    </dgm:pt>
    <dgm:pt modelId="{3164328A-7AAA-4C8F-BC51-6C19BFBBB595}" type="sibTrans" cxnId="{9698BCF8-E651-4364-A6F3-7CB683007D32}">
      <dgm:prSet/>
      <dgm:spPr/>
      <dgm:t>
        <a:bodyPr/>
        <a:lstStyle/>
        <a:p>
          <a:endParaRPr lang="en-US"/>
        </a:p>
      </dgm:t>
    </dgm:pt>
    <dgm:pt modelId="{1E15755A-B2F8-4321-B0F0-984BA5EAE5BA}">
      <dgm:prSet phldrT="[Text]"/>
      <dgm:spPr/>
      <dgm:t>
        <a:bodyPr/>
        <a:lstStyle/>
        <a:p>
          <a:r>
            <a:rPr lang="en-US" dirty="0" smtClean="0"/>
            <a:t>Miscellaneous</a:t>
          </a:r>
          <a:endParaRPr lang="en-US" dirty="0"/>
        </a:p>
      </dgm:t>
    </dgm:pt>
    <dgm:pt modelId="{163DB894-2CAC-46FF-BFBD-E4F29B0C55C6}" type="parTrans" cxnId="{0FEE84B6-026E-4E5E-8732-0A3FCACA7642}">
      <dgm:prSet/>
      <dgm:spPr/>
      <dgm:t>
        <a:bodyPr/>
        <a:lstStyle/>
        <a:p>
          <a:endParaRPr lang="en-US"/>
        </a:p>
      </dgm:t>
    </dgm:pt>
    <dgm:pt modelId="{DF2A96D4-827A-4772-B14B-1F8E7C0BF8A9}" type="sibTrans" cxnId="{0FEE84B6-026E-4E5E-8732-0A3FCACA7642}">
      <dgm:prSet/>
      <dgm:spPr/>
      <dgm:t>
        <a:bodyPr/>
        <a:lstStyle/>
        <a:p>
          <a:endParaRPr lang="en-US"/>
        </a:p>
      </dgm:t>
    </dgm:pt>
    <dgm:pt modelId="{ED5D5DEF-F7C5-424E-9390-6AD9E917D006}">
      <dgm:prSet phldrT="[Text]"/>
      <dgm:spPr/>
      <dgm:t>
        <a:bodyPr/>
        <a:lstStyle/>
        <a:p>
          <a:r>
            <a:rPr lang="en-US" dirty="0" smtClean="0"/>
            <a:t>CGD</a:t>
          </a:r>
          <a:endParaRPr lang="en-US" dirty="0"/>
        </a:p>
      </dgm:t>
    </dgm:pt>
    <dgm:pt modelId="{F0B75E4C-3F0A-45CB-B2D0-F199207D2FCB}" type="parTrans" cxnId="{D0832489-A866-4CB1-AFF6-8E2454DE0C2B}">
      <dgm:prSet/>
      <dgm:spPr/>
      <dgm:t>
        <a:bodyPr/>
        <a:lstStyle/>
        <a:p>
          <a:endParaRPr lang="en-US"/>
        </a:p>
      </dgm:t>
    </dgm:pt>
    <dgm:pt modelId="{EB8D875A-E26A-4CC6-8D9E-1A086030E6B6}" type="sibTrans" cxnId="{D0832489-A866-4CB1-AFF6-8E2454DE0C2B}">
      <dgm:prSet/>
      <dgm:spPr/>
      <dgm:t>
        <a:bodyPr/>
        <a:lstStyle/>
        <a:p>
          <a:endParaRPr lang="en-US"/>
        </a:p>
      </dgm:t>
    </dgm:pt>
    <dgm:pt modelId="{37AF794C-7149-405D-AABA-20752237798F}">
      <dgm:prSet phldrT="[Text]"/>
      <dgm:spPr/>
      <dgm:t>
        <a:bodyPr/>
        <a:lstStyle/>
        <a:p>
          <a:r>
            <a:rPr lang="en-US" dirty="0" smtClean="0"/>
            <a:t>Kawasaki</a:t>
          </a:r>
          <a:endParaRPr lang="en-US" dirty="0"/>
        </a:p>
      </dgm:t>
    </dgm:pt>
    <dgm:pt modelId="{178E743C-CE56-4899-9029-32346821388A}" type="parTrans" cxnId="{E2BE88BC-D6A3-42DF-A4E1-48B13CEEB3D4}">
      <dgm:prSet/>
      <dgm:spPr/>
      <dgm:t>
        <a:bodyPr/>
        <a:lstStyle/>
        <a:p>
          <a:endParaRPr lang="en-US"/>
        </a:p>
      </dgm:t>
    </dgm:pt>
    <dgm:pt modelId="{B9AF1F16-6E0D-4ED6-97B8-4AF1E64B8157}" type="sibTrans" cxnId="{E2BE88BC-D6A3-42DF-A4E1-48B13CEEB3D4}">
      <dgm:prSet/>
      <dgm:spPr/>
      <dgm:t>
        <a:bodyPr/>
        <a:lstStyle/>
        <a:p>
          <a:endParaRPr lang="en-US"/>
        </a:p>
      </dgm:t>
    </dgm:pt>
    <dgm:pt modelId="{A688B9DC-385B-468A-B53B-1031CBECD053}">
      <dgm:prSet phldrT="[Text]"/>
      <dgm:spPr/>
      <dgm:t>
        <a:bodyPr/>
        <a:lstStyle/>
        <a:p>
          <a:r>
            <a:rPr lang="en-US" dirty="0" smtClean="0"/>
            <a:t>SLE</a:t>
          </a:r>
          <a:endParaRPr lang="en-US" dirty="0"/>
        </a:p>
      </dgm:t>
    </dgm:pt>
    <dgm:pt modelId="{EE20A11A-FD75-42C1-B2C1-7D993D0356B2}" type="parTrans" cxnId="{08D0D845-1E67-4291-AC65-1936F9397F47}">
      <dgm:prSet/>
      <dgm:spPr/>
      <dgm:t>
        <a:bodyPr/>
        <a:lstStyle/>
        <a:p>
          <a:endParaRPr lang="en-US"/>
        </a:p>
      </dgm:t>
    </dgm:pt>
    <dgm:pt modelId="{8ED56663-5F84-48C8-978F-822FF6096D2D}" type="sibTrans" cxnId="{08D0D845-1E67-4291-AC65-1936F9397F47}">
      <dgm:prSet/>
      <dgm:spPr/>
      <dgm:t>
        <a:bodyPr/>
        <a:lstStyle/>
        <a:p>
          <a:endParaRPr lang="en-US"/>
        </a:p>
      </dgm:t>
    </dgm:pt>
    <dgm:pt modelId="{F1BE8B4F-35B1-4A04-85FA-4466602EAE6C}">
      <dgm:prSet phldrT="[Text]"/>
      <dgm:spPr/>
      <dgm:t>
        <a:bodyPr/>
        <a:lstStyle/>
        <a:p>
          <a:r>
            <a:rPr lang="en-US" dirty="0" smtClean="0"/>
            <a:t>RA</a:t>
          </a:r>
          <a:endParaRPr lang="en-US" dirty="0"/>
        </a:p>
      </dgm:t>
    </dgm:pt>
    <dgm:pt modelId="{BD34F1FF-1030-45A8-B89F-890351E502F7}" type="parTrans" cxnId="{F418959C-492B-4995-8C47-3C94080121C5}">
      <dgm:prSet/>
      <dgm:spPr/>
      <dgm:t>
        <a:bodyPr/>
        <a:lstStyle/>
        <a:p>
          <a:endParaRPr lang="en-US"/>
        </a:p>
      </dgm:t>
    </dgm:pt>
    <dgm:pt modelId="{4B801681-18E2-4573-B5D7-ED21059D050B}" type="sibTrans" cxnId="{F418959C-492B-4995-8C47-3C94080121C5}">
      <dgm:prSet/>
      <dgm:spPr/>
      <dgm:t>
        <a:bodyPr/>
        <a:lstStyle/>
        <a:p>
          <a:endParaRPr lang="en-US"/>
        </a:p>
      </dgm:t>
    </dgm:pt>
    <dgm:pt modelId="{1681109A-3CDA-42BA-8172-B31ED6F663EC}">
      <dgm:prSet phldrT="[Text]"/>
      <dgm:spPr/>
      <dgm:t>
        <a:bodyPr/>
        <a:lstStyle/>
        <a:p>
          <a:r>
            <a:rPr lang="en-US" dirty="0" smtClean="0"/>
            <a:t>Dermatomyositis</a:t>
          </a:r>
          <a:endParaRPr lang="en-US" dirty="0"/>
        </a:p>
      </dgm:t>
    </dgm:pt>
    <dgm:pt modelId="{353CD6AC-500B-4FCD-A068-4D404F403523}" type="parTrans" cxnId="{F115A13E-CF6D-4257-9D51-DE4E8915909F}">
      <dgm:prSet/>
      <dgm:spPr/>
      <dgm:t>
        <a:bodyPr/>
        <a:lstStyle/>
        <a:p>
          <a:endParaRPr lang="en-US"/>
        </a:p>
      </dgm:t>
    </dgm:pt>
    <dgm:pt modelId="{1C90EFA2-BBBE-4045-8168-ED02E7808E1D}" type="sibTrans" cxnId="{F115A13E-CF6D-4257-9D51-DE4E8915909F}">
      <dgm:prSet/>
      <dgm:spPr/>
      <dgm:t>
        <a:bodyPr/>
        <a:lstStyle/>
        <a:p>
          <a:endParaRPr lang="en-US"/>
        </a:p>
      </dgm:t>
    </dgm:pt>
    <dgm:pt modelId="{6F329F2A-B251-4BAC-86E2-32E5E0D62C2A}">
      <dgm:prSet phldrT="[Text]"/>
      <dgm:spPr/>
      <dgm:t>
        <a:bodyPr/>
        <a:lstStyle/>
        <a:p>
          <a:r>
            <a:rPr lang="en-US" dirty="0" err="1" smtClean="0"/>
            <a:t>Chrug</a:t>
          </a:r>
          <a:r>
            <a:rPr lang="en-US" dirty="0" smtClean="0"/>
            <a:t> Strauss</a:t>
          </a:r>
          <a:endParaRPr lang="en-US" dirty="0"/>
        </a:p>
      </dgm:t>
    </dgm:pt>
    <dgm:pt modelId="{7460AA32-5F16-4ED7-981B-0AA6EA7B5C01}" type="parTrans" cxnId="{2EC55BCE-2CBD-4569-921D-2215413DB9CF}">
      <dgm:prSet/>
      <dgm:spPr/>
      <dgm:t>
        <a:bodyPr/>
        <a:lstStyle/>
        <a:p>
          <a:endParaRPr lang="en-US"/>
        </a:p>
      </dgm:t>
    </dgm:pt>
    <dgm:pt modelId="{296F8571-64CA-4F25-BC62-CACF4768B109}" type="sibTrans" cxnId="{2EC55BCE-2CBD-4569-921D-2215413DB9CF}">
      <dgm:prSet/>
      <dgm:spPr/>
      <dgm:t>
        <a:bodyPr/>
        <a:lstStyle/>
        <a:p>
          <a:endParaRPr lang="en-US"/>
        </a:p>
      </dgm:t>
    </dgm:pt>
    <dgm:pt modelId="{66C0AD6D-5B84-4D05-862D-CA55B59BAFBA}">
      <dgm:prSet phldrT="[Text]"/>
      <dgm:spPr/>
      <dgm:t>
        <a:bodyPr/>
        <a:lstStyle/>
        <a:p>
          <a:endParaRPr lang="en-US" dirty="0"/>
        </a:p>
      </dgm:t>
    </dgm:pt>
    <dgm:pt modelId="{D84C6069-5F17-42E1-8C5D-55F6CF6C4418}" type="parTrans" cxnId="{B221900A-6D3C-49F4-8843-E80FA07A04AF}">
      <dgm:prSet/>
      <dgm:spPr/>
      <dgm:t>
        <a:bodyPr/>
        <a:lstStyle/>
        <a:p>
          <a:endParaRPr lang="en-US"/>
        </a:p>
      </dgm:t>
    </dgm:pt>
    <dgm:pt modelId="{96E0C89F-CC45-4F00-8AED-1862E6A72E6D}" type="sibTrans" cxnId="{B221900A-6D3C-49F4-8843-E80FA07A04AF}">
      <dgm:prSet/>
      <dgm:spPr/>
      <dgm:t>
        <a:bodyPr/>
        <a:lstStyle/>
        <a:p>
          <a:endParaRPr lang="en-US"/>
        </a:p>
      </dgm:t>
    </dgm:pt>
    <dgm:pt modelId="{F0B2283F-E616-475A-9BBA-6EBD17320394}">
      <dgm:prSet phldrT="[Text]"/>
      <dgm:spPr/>
      <dgm:t>
        <a:bodyPr/>
        <a:lstStyle/>
        <a:p>
          <a:r>
            <a:rPr lang="en-US" dirty="0" err="1" smtClean="0"/>
            <a:t>Castleman</a:t>
          </a:r>
          <a:r>
            <a:rPr lang="en-US" dirty="0" smtClean="0"/>
            <a:t> disease</a:t>
          </a:r>
          <a:endParaRPr lang="en-US" dirty="0"/>
        </a:p>
      </dgm:t>
    </dgm:pt>
    <dgm:pt modelId="{4468D5D1-66C8-4C0C-BBFE-04C39DD4FFF0}" type="parTrans" cxnId="{82093A6C-B5D6-4A22-81C1-E454C4E8711C}">
      <dgm:prSet/>
      <dgm:spPr/>
      <dgm:t>
        <a:bodyPr/>
        <a:lstStyle/>
        <a:p>
          <a:endParaRPr lang="en-US"/>
        </a:p>
      </dgm:t>
    </dgm:pt>
    <dgm:pt modelId="{A416DD75-3423-470D-9CF4-F606332081BC}" type="sibTrans" cxnId="{82093A6C-B5D6-4A22-81C1-E454C4E8711C}">
      <dgm:prSet/>
      <dgm:spPr/>
      <dgm:t>
        <a:bodyPr/>
        <a:lstStyle/>
        <a:p>
          <a:endParaRPr lang="en-US"/>
        </a:p>
      </dgm:t>
    </dgm:pt>
    <dgm:pt modelId="{A660B176-5162-4D7B-89A7-B36946F37597}">
      <dgm:prSet phldrT="[Text]"/>
      <dgm:spPr/>
      <dgm:t>
        <a:bodyPr/>
        <a:lstStyle/>
        <a:p>
          <a:r>
            <a:rPr lang="en-US" dirty="0" err="1" smtClean="0"/>
            <a:t>Rosai-Dorfman</a:t>
          </a:r>
          <a:r>
            <a:rPr lang="en-US" dirty="0" smtClean="0"/>
            <a:t> disease</a:t>
          </a:r>
          <a:endParaRPr lang="en-US" dirty="0"/>
        </a:p>
      </dgm:t>
    </dgm:pt>
    <dgm:pt modelId="{4DB936A7-BFB6-468C-8999-1CC2BC4A7B3B}" type="parTrans" cxnId="{69143DEE-DCD3-4FC1-9C95-248B203E1BAC}">
      <dgm:prSet/>
      <dgm:spPr/>
      <dgm:t>
        <a:bodyPr/>
        <a:lstStyle/>
        <a:p>
          <a:endParaRPr lang="en-US"/>
        </a:p>
      </dgm:t>
    </dgm:pt>
    <dgm:pt modelId="{88342451-9748-4164-A0AD-65BED749A910}" type="sibTrans" cxnId="{69143DEE-DCD3-4FC1-9C95-248B203E1BAC}">
      <dgm:prSet/>
      <dgm:spPr/>
      <dgm:t>
        <a:bodyPr/>
        <a:lstStyle/>
        <a:p>
          <a:endParaRPr lang="en-US"/>
        </a:p>
      </dgm:t>
    </dgm:pt>
    <dgm:pt modelId="{72F1E762-4CA3-4427-8899-16ACDCA44C6B}">
      <dgm:prSet phldrT="[Text]"/>
      <dgm:spPr/>
      <dgm:t>
        <a:bodyPr/>
        <a:lstStyle/>
        <a:p>
          <a:r>
            <a:rPr lang="en-US" dirty="0" smtClean="0"/>
            <a:t>Hodgkin lymphoma</a:t>
          </a:r>
          <a:endParaRPr lang="en-US" dirty="0"/>
        </a:p>
      </dgm:t>
    </dgm:pt>
    <dgm:pt modelId="{D2E05C9C-D9AB-4B66-ACEA-F97EC45306E5}" type="parTrans" cxnId="{3F0047E7-EDDB-443C-AC8D-A03BD0BA33CB}">
      <dgm:prSet/>
      <dgm:spPr/>
      <dgm:t>
        <a:bodyPr/>
        <a:lstStyle/>
        <a:p>
          <a:endParaRPr lang="en-US"/>
        </a:p>
      </dgm:t>
    </dgm:pt>
    <dgm:pt modelId="{FEF24FA0-2D46-464D-965B-8E7C1D6C48BE}" type="sibTrans" cxnId="{3F0047E7-EDDB-443C-AC8D-A03BD0BA33CB}">
      <dgm:prSet/>
      <dgm:spPr/>
      <dgm:t>
        <a:bodyPr/>
        <a:lstStyle/>
        <a:p>
          <a:endParaRPr lang="en-US"/>
        </a:p>
      </dgm:t>
    </dgm:pt>
    <dgm:pt modelId="{914C6BEC-A1EF-4B71-9087-086ECF66E9A2}" type="pres">
      <dgm:prSet presAssocID="{690ECE55-759A-4F50-97C3-26CE702AE825}" presName="Name0" presStyleCnt="0">
        <dgm:presLayoutVars>
          <dgm:dir/>
          <dgm:animLvl val="lvl"/>
          <dgm:resizeHandles val="exact"/>
        </dgm:presLayoutVars>
      </dgm:prSet>
      <dgm:spPr/>
      <dgm:t>
        <a:bodyPr/>
        <a:lstStyle/>
        <a:p>
          <a:endParaRPr lang="en-US"/>
        </a:p>
      </dgm:t>
    </dgm:pt>
    <dgm:pt modelId="{F864E64B-DFFA-4EA5-B969-619DEF384709}" type="pres">
      <dgm:prSet presAssocID="{7F07086D-5EEB-476F-9923-34A088C8D350}" presName="composite" presStyleCnt="0"/>
      <dgm:spPr/>
    </dgm:pt>
    <dgm:pt modelId="{1D86F56D-288E-44BA-A92F-3CDCA852C961}" type="pres">
      <dgm:prSet presAssocID="{7F07086D-5EEB-476F-9923-34A088C8D350}" presName="parTx" presStyleLbl="alignNode1" presStyleIdx="0" presStyleCnt="4">
        <dgm:presLayoutVars>
          <dgm:chMax val="0"/>
          <dgm:chPref val="0"/>
          <dgm:bulletEnabled val="1"/>
        </dgm:presLayoutVars>
      </dgm:prSet>
      <dgm:spPr/>
      <dgm:t>
        <a:bodyPr/>
        <a:lstStyle/>
        <a:p>
          <a:endParaRPr lang="en-US"/>
        </a:p>
      </dgm:t>
    </dgm:pt>
    <dgm:pt modelId="{0E374B0B-8BD7-40F7-ABFC-F6EDC5D81F9A}" type="pres">
      <dgm:prSet presAssocID="{7F07086D-5EEB-476F-9923-34A088C8D350}" presName="desTx" presStyleLbl="alignAccFollowNode1" presStyleIdx="0" presStyleCnt="4">
        <dgm:presLayoutVars>
          <dgm:bulletEnabled val="1"/>
        </dgm:presLayoutVars>
      </dgm:prSet>
      <dgm:spPr/>
      <dgm:t>
        <a:bodyPr/>
        <a:lstStyle/>
        <a:p>
          <a:endParaRPr lang="en-US"/>
        </a:p>
      </dgm:t>
    </dgm:pt>
    <dgm:pt modelId="{6CA655A6-9844-41CB-9F78-255C56587CBD}" type="pres">
      <dgm:prSet presAssocID="{FBAF711F-B7F9-4A23-975B-EAA19A99EC75}" presName="space" presStyleCnt="0"/>
      <dgm:spPr/>
    </dgm:pt>
    <dgm:pt modelId="{51E0D82B-FA0D-4C0E-8BD8-05F01C4A49D2}" type="pres">
      <dgm:prSet presAssocID="{B65374E8-8840-4876-82C6-E424EAE66488}" presName="composite" presStyleCnt="0"/>
      <dgm:spPr/>
    </dgm:pt>
    <dgm:pt modelId="{7B0DD53D-3516-4A0F-A5D6-5F3F6D02FB13}" type="pres">
      <dgm:prSet presAssocID="{B65374E8-8840-4876-82C6-E424EAE66488}" presName="parTx" presStyleLbl="alignNode1" presStyleIdx="1" presStyleCnt="4">
        <dgm:presLayoutVars>
          <dgm:chMax val="0"/>
          <dgm:chPref val="0"/>
          <dgm:bulletEnabled val="1"/>
        </dgm:presLayoutVars>
      </dgm:prSet>
      <dgm:spPr/>
      <dgm:t>
        <a:bodyPr/>
        <a:lstStyle/>
        <a:p>
          <a:endParaRPr lang="en-US"/>
        </a:p>
      </dgm:t>
    </dgm:pt>
    <dgm:pt modelId="{7C977729-08DE-40D5-8594-566CF80CF8AE}" type="pres">
      <dgm:prSet presAssocID="{B65374E8-8840-4876-82C6-E424EAE66488}" presName="desTx" presStyleLbl="alignAccFollowNode1" presStyleIdx="1" presStyleCnt="4">
        <dgm:presLayoutVars>
          <dgm:bulletEnabled val="1"/>
        </dgm:presLayoutVars>
      </dgm:prSet>
      <dgm:spPr/>
      <dgm:t>
        <a:bodyPr/>
        <a:lstStyle/>
        <a:p>
          <a:endParaRPr lang="en-US"/>
        </a:p>
      </dgm:t>
    </dgm:pt>
    <dgm:pt modelId="{7B3B43FE-D7BB-439A-B68C-55A33A9A6B99}" type="pres">
      <dgm:prSet presAssocID="{F9184B44-301D-4C26-8B96-CF79F7E738DC}" presName="space" presStyleCnt="0"/>
      <dgm:spPr/>
    </dgm:pt>
    <dgm:pt modelId="{92C0BA75-5523-4D7F-8112-855BC2EEF7A9}" type="pres">
      <dgm:prSet presAssocID="{1E15755A-B2F8-4321-B0F0-984BA5EAE5BA}" presName="composite" presStyleCnt="0"/>
      <dgm:spPr/>
    </dgm:pt>
    <dgm:pt modelId="{F5D4550C-92E9-4381-947A-D4704A28CBA0}" type="pres">
      <dgm:prSet presAssocID="{1E15755A-B2F8-4321-B0F0-984BA5EAE5BA}" presName="parTx" presStyleLbl="alignNode1" presStyleIdx="2" presStyleCnt="4">
        <dgm:presLayoutVars>
          <dgm:chMax val="0"/>
          <dgm:chPref val="0"/>
          <dgm:bulletEnabled val="1"/>
        </dgm:presLayoutVars>
      </dgm:prSet>
      <dgm:spPr/>
      <dgm:t>
        <a:bodyPr/>
        <a:lstStyle/>
        <a:p>
          <a:endParaRPr lang="en-US"/>
        </a:p>
      </dgm:t>
    </dgm:pt>
    <dgm:pt modelId="{C852B74F-E9F1-4689-9E59-B20F697C4425}" type="pres">
      <dgm:prSet presAssocID="{1E15755A-B2F8-4321-B0F0-984BA5EAE5BA}" presName="desTx" presStyleLbl="alignAccFollowNode1" presStyleIdx="2" presStyleCnt="4">
        <dgm:presLayoutVars>
          <dgm:bulletEnabled val="1"/>
        </dgm:presLayoutVars>
      </dgm:prSet>
      <dgm:spPr/>
      <dgm:t>
        <a:bodyPr/>
        <a:lstStyle/>
        <a:p>
          <a:endParaRPr lang="en-US"/>
        </a:p>
      </dgm:t>
    </dgm:pt>
    <dgm:pt modelId="{7713E94F-7C5D-40C3-8903-3BCF81B86C43}" type="pres">
      <dgm:prSet presAssocID="{DF2A96D4-827A-4772-B14B-1F8E7C0BF8A9}" presName="space" presStyleCnt="0"/>
      <dgm:spPr/>
    </dgm:pt>
    <dgm:pt modelId="{EE2C9DF0-73CE-45FB-90E4-61A98AA9CA4F}" type="pres">
      <dgm:prSet presAssocID="{91CDF578-C179-4DC4-81D5-0777B691F1CB}" presName="composite" presStyleCnt="0"/>
      <dgm:spPr/>
    </dgm:pt>
    <dgm:pt modelId="{F4564018-5448-40A0-990F-540FB08FE147}" type="pres">
      <dgm:prSet presAssocID="{91CDF578-C179-4DC4-81D5-0777B691F1CB}" presName="parTx" presStyleLbl="alignNode1" presStyleIdx="3" presStyleCnt="4">
        <dgm:presLayoutVars>
          <dgm:chMax val="0"/>
          <dgm:chPref val="0"/>
          <dgm:bulletEnabled val="1"/>
        </dgm:presLayoutVars>
      </dgm:prSet>
      <dgm:spPr/>
      <dgm:t>
        <a:bodyPr/>
        <a:lstStyle/>
        <a:p>
          <a:endParaRPr lang="en-US"/>
        </a:p>
      </dgm:t>
    </dgm:pt>
    <dgm:pt modelId="{D3F0B08B-5532-4E47-AA75-AA459B5F1A12}" type="pres">
      <dgm:prSet presAssocID="{91CDF578-C179-4DC4-81D5-0777B691F1CB}" presName="desTx" presStyleLbl="alignAccFollowNode1" presStyleIdx="3" presStyleCnt="4">
        <dgm:presLayoutVars>
          <dgm:bulletEnabled val="1"/>
        </dgm:presLayoutVars>
      </dgm:prSet>
      <dgm:spPr/>
      <dgm:t>
        <a:bodyPr/>
        <a:lstStyle/>
        <a:p>
          <a:endParaRPr lang="en-US"/>
        </a:p>
      </dgm:t>
    </dgm:pt>
  </dgm:ptLst>
  <dgm:cxnLst>
    <dgm:cxn modelId="{B221900A-6D3C-49F4-8843-E80FA07A04AF}" srcId="{1E15755A-B2F8-4321-B0F0-984BA5EAE5BA}" destId="{66C0AD6D-5B84-4D05-862D-CA55B59BAFBA}" srcOrd="8" destOrd="0" parTransId="{D84C6069-5F17-42E1-8C5D-55F6CF6C4418}" sibTransId="{96E0C89F-CC45-4F00-8AED-1862E6A72E6D}"/>
    <dgm:cxn modelId="{152F10F7-2987-4DC6-9C37-F79A610778BB}" srcId="{690ECE55-759A-4F50-97C3-26CE702AE825}" destId="{B65374E8-8840-4876-82C6-E424EAE66488}" srcOrd="1" destOrd="0" parTransId="{35AA0C2F-6542-4658-8BBE-B68A41A992B3}" sibTransId="{F9184B44-301D-4C26-8B96-CF79F7E738DC}"/>
    <dgm:cxn modelId="{ADB93E71-0709-4674-A8C6-BFE7CF92154F}" srcId="{7F07086D-5EEB-476F-9923-34A088C8D350}" destId="{625E34B4-521D-4E0F-867E-13EB45574241}" srcOrd="3" destOrd="0" parTransId="{4017D535-71A2-4F6D-88D0-50770CA843D5}" sibTransId="{3238B0B6-2F03-4CBC-A9C7-15A606FFABE6}"/>
    <dgm:cxn modelId="{0B26BF24-E660-4DDD-916C-9BE9757CACBA}" type="presOf" srcId="{CF46C02F-C74A-4EFD-911C-4E9BD84B1767}" destId="{D3F0B08B-5532-4E47-AA75-AA459B5F1A12}" srcOrd="0" destOrd="3" presId="urn:microsoft.com/office/officeart/2005/8/layout/hList1"/>
    <dgm:cxn modelId="{EEE1C9DE-2828-4FAE-AF6D-B43813E701CD}" type="presOf" srcId="{A697793F-37FB-458E-8F57-AF414268D8C4}" destId="{D3F0B08B-5532-4E47-AA75-AA459B5F1A12}" srcOrd="0" destOrd="1" presId="urn:microsoft.com/office/officeart/2005/8/layout/hList1"/>
    <dgm:cxn modelId="{D0832489-A866-4CB1-AFF6-8E2454DE0C2B}" srcId="{1E15755A-B2F8-4321-B0F0-984BA5EAE5BA}" destId="{ED5D5DEF-F7C5-424E-9390-6AD9E917D006}" srcOrd="0" destOrd="0" parTransId="{F0B75E4C-3F0A-45CB-B2D0-F199207D2FCB}" sibTransId="{EB8D875A-E26A-4CC6-8D9E-1A086030E6B6}"/>
    <dgm:cxn modelId="{6462E54E-B696-4378-A53F-292AE6B836A2}" type="presOf" srcId="{143A45DE-225C-42CD-AB01-641DE4DA7024}" destId="{0E374B0B-8BD7-40F7-ABFC-F6EDC5D81F9A}" srcOrd="0" destOrd="1" presId="urn:microsoft.com/office/officeart/2005/8/layout/hList1"/>
    <dgm:cxn modelId="{1AB47069-8DD9-4F0F-9D98-859881760F16}" srcId="{7F07086D-5EEB-476F-9923-34A088C8D350}" destId="{143A45DE-225C-42CD-AB01-641DE4DA7024}" srcOrd="1" destOrd="0" parTransId="{814B1497-4BA4-48C9-8A9F-D3025C0B4492}" sibTransId="{54501DE0-69EE-44C4-AB03-7318C5114235}"/>
    <dgm:cxn modelId="{9D04BE53-D0B5-4606-8505-6B1061DB4174}" type="presOf" srcId="{1E15755A-B2F8-4321-B0F0-984BA5EAE5BA}" destId="{F5D4550C-92E9-4381-947A-D4704A28CBA0}" srcOrd="0" destOrd="0" presId="urn:microsoft.com/office/officeart/2005/8/layout/hList1"/>
    <dgm:cxn modelId="{F397AEBF-6A39-4863-B189-3FD140D6E07A}" srcId="{91CDF578-C179-4DC4-81D5-0777B691F1CB}" destId="{CF46C02F-C74A-4EFD-911C-4E9BD84B1767}" srcOrd="3" destOrd="0" parTransId="{DC063F20-742C-4B31-878D-02B36B68D6E7}" sibTransId="{21A33256-82A5-4762-883C-059D64322440}"/>
    <dgm:cxn modelId="{47FD1534-4DDC-4A43-898C-1DB539563443}" type="presOf" srcId="{91CDF578-C179-4DC4-81D5-0777B691F1CB}" destId="{F4564018-5448-40A0-990F-540FB08FE147}" srcOrd="0" destOrd="0" presId="urn:microsoft.com/office/officeart/2005/8/layout/hList1"/>
    <dgm:cxn modelId="{F418959C-492B-4995-8C47-3C94080121C5}" srcId="{1E15755A-B2F8-4321-B0F0-984BA5EAE5BA}" destId="{F1BE8B4F-35B1-4A04-85FA-4466602EAE6C}" srcOrd="3" destOrd="0" parTransId="{BD34F1FF-1030-45A8-B89F-890351E502F7}" sibTransId="{4B801681-18E2-4573-B5D7-ED21059D050B}"/>
    <dgm:cxn modelId="{E2BE88BC-D6A3-42DF-A4E1-48B13CEEB3D4}" srcId="{1E15755A-B2F8-4321-B0F0-984BA5EAE5BA}" destId="{37AF794C-7149-405D-AABA-20752237798F}" srcOrd="1" destOrd="0" parTransId="{178E743C-CE56-4899-9029-32346821388A}" sibTransId="{B9AF1F16-6E0D-4ED6-97B8-4AF1E64B8157}"/>
    <dgm:cxn modelId="{74B8517D-D356-45E7-BB9C-FAC57BD42214}" srcId="{B65374E8-8840-4876-82C6-E424EAE66488}" destId="{4E175800-12B8-4062-A194-AC2CF8B51660}" srcOrd="0" destOrd="0" parTransId="{38293D00-C6BC-4237-A134-519B949BF30F}" sibTransId="{BEA699EC-39D2-4147-B3E8-AB73A135B644}"/>
    <dgm:cxn modelId="{0D895B38-295F-4C56-B741-0BD2B159E033}" srcId="{690ECE55-759A-4F50-97C3-26CE702AE825}" destId="{7F07086D-5EEB-476F-9923-34A088C8D350}" srcOrd="0" destOrd="0" parTransId="{BBDDBE4B-FF31-4956-A24E-E4B81FAC2BB6}" sibTransId="{FBAF711F-B7F9-4A23-975B-EAA19A99EC75}"/>
    <dgm:cxn modelId="{A0355C1D-76C8-415B-89B3-8E17F349EAA7}" type="presOf" srcId="{4E175800-12B8-4062-A194-AC2CF8B51660}" destId="{7C977729-08DE-40D5-8594-566CF80CF8AE}" srcOrd="0" destOrd="0" presId="urn:microsoft.com/office/officeart/2005/8/layout/hList1"/>
    <dgm:cxn modelId="{5621D4DE-BE71-4333-BC75-1CA729EA3DD9}" type="presOf" srcId="{813C13F2-A420-48DF-8084-33C62F81C301}" destId="{7C977729-08DE-40D5-8594-566CF80CF8AE}" srcOrd="0" destOrd="1" presId="urn:microsoft.com/office/officeart/2005/8/layout/hList1"/>
    <dgm:cxn modelId="{9698BCF8-E651-4364-A6F3-7CB683007D32}" srcId="{91CDF578-C179-4DC4-81D5-0777B691F1CB}" destId="{36E478ED-7E04-458B-95D4-4CD63B63A11A}" srcOrd="4" destOrd="0" parTransId="{079E7FFA-DD81-44AA-B257-1852EB6BDA78}" sibTransId="{3164328A-7AAA-4C8F-BC51-6C19BFBBB595}"/>
    <dgm:cxn modelId="{CCC13319-616F-4FA0-9856-FD049FDB7056}" type="presOf" srcId="{A688B9DC-385B-468A-B53B-1031CBECD053}" destId="{C852B74F-E9F1-4689-9E59-B20F697C4425}" srcOrd="0" destOrd="2" presId="urn:microsoft.com/office/officeart/2005/8/layout/hList1"/>
    <dgm:cxn modelId="{1AEEC68F-F4E0-42D6-8897-DF22AB7492AC}" type="presOf" srcId="{A660B176-5162-4D7B-89A7-B36946F37597}" destId="{C852B74F-E9F1-4689-9E59-B20F697C4425}" srcOrd="0" destOrd="7" presId="urn:microsoft.com/office/officeart/2005/8/layout/hList1"/>
    <dgm:cxn modelId="{2900D20C-AE4B-4157-9944-8A1363DA995E}" type="presOf" srcId="{A2CE3F41-2552-426A-A3FA-1D302F26A0A6}" destId="{0E374B0B-8BD7-40F7-ABFC-F6EDC5D81F9A}" srcOrd="0" destOrd="0" presId="urn:microsoft.com/office/officeart/2005/8/layout/hList1"/>
    <dgm:cxn modelId="{82093A6C-B5D6-4A22-81C1-E454C4E8711C}" srcId="{1E15755A-B2F8-4321-B0F0-984BA5EAE5BA}" destId="{F0B2283F-E616-475A-9BBA-6EBD17320394}" srcOrd="6" destOrd="0" parTransId="{4468D5D1-66C8-4C0C-BBFE-04C39DD4FFF0}" sibTransId="{A416DD75-3423-470D-9CF4-F606332081BC}"/>
    <dgm:cxn modelId="{D5F85C8E-4509-4985-907F-24A2F55F4FA2}" srcId="{7F07086D-5EEB-476F-9923-34A088C8D350}" destId="{8CAA72D1-36AC-426D-9584-8C43CBA65164}" srcOrd="2" destOrd="0" parTransId="{E870DFDE-E14A-47E5-BEEF-5B47F90B2290}" sibTransId="{EB27D31A-773B-4E95-B52B-FBE2FD0D4F15}"/>
    <dgm:cxn modelId="{92F2D917-30E0-47EF-A829-10616AF31B13}" type="presOf" srcId="{B65374E8-8840-4876-82C6-E424EAE66488}" destId="{7B0DD53D-3516-4A0F-A5D6-5F3F6D02FB13}" srcOrd="0" destOrd="0" presId="urn:microsoft.com/office/officeart/2005/8/layout/hList1"/>
    <dgm:cxn modelId="{69143DEE-DCD3-4FC1-9C95-248B203E1BAC}" srcId="{1E15755A-B2F8-4321-B0F0-984BA5EAE5BA}" destId="{A660B176-5162-4D7B-89A7-B36946F37597}" srcOrd="7" destOrd="0" parTransId="{4DB936A7-BFB6-468C-8999-1CC2BC4A7B3B}" sibTransId="{88342451-9748-4164-A0AD-65BED749A910}"/>
    <dgm:cxn modelId="{4937740F-B0EF-4499-88AF-197BF4417C86}" srcId="{91CDF578-C179-4DC4-81D5-0777B691F1CB}" destId="{97969FCA-20CA-4296-8D3D-0CFD7B1418DE}" srcOrd="0" destOrd="0" parTransId="{8CBA6A9D-B06B-4114-9B09-BDE97C87C71E}" sibTransId="{42D9582C-D95B-442F-BDF3-F5A844B065F3}"/>
    <dgm:cxn modelId="{BF2EC401-7F3A-401A-8BE2-49DED0F5E0EC}" type="presOf" srcId="{F0B2283F-E616-475A-9BBA-6EBD17320394}" destId="{C852B74F-E9F1-4689-9E59-B20F697C4425}" srcOrd="0" destOrd="6" presId="urn:microsoft.com/office/officeart/2005/8/layout/hList1"/>
    <dgm:cxn modelId="{BCAED210-A79E-43FC-8C18-EB3E7927F414}" type="presOf" srcId="{72F1E762-4CA3-4427-8899-16ACDCA44C6B}" destId="{D3F0B08B-5532-4E47-AA75-AA459B5F1A12}" srcOrd="0" destOrd="5" presId="urn:microsoft.com/office/officeart/2005/8/layout/hList1"/>
    <dgm:cxn modelId="{009D09E9-3478-48BC-8A90-5FE7EDF0BF9D}" srcId="{91CDF578-C179-4DC4-81D5-0777B691F1CB}" destId="{A697793F-37FB-458E-8F57-AF414268D8C4}" srcOrd="1" destOrd="0" parTransId="{06971F65-B6C6-4CE5-998F-8D55968F1CAD}" sibTransId="{C36FD004-A94D-4ACB-9629-095CAEABF0A2}"/>
    <dgm:cxn modelId="{F52674C0-5017-4282-A44D-B8F21159CC8A}" type="presOf" srcId="{8CAA72D1-36AC-426D-9584-8C43CBA65164}" destId="{0E374B0B-8BD7-40F7-ABFC-F6EDC5D81F9A}" srcOrd="0" destOrd="2" presId="urn:microsoft.com/office/officeart/2005/8/layout/hList1"/>
    <dgm:cxn modelId="{2EC55BCE-2CBD-4569-921D-2215413DB9CF}" srcId="{1E15755A-B2F8-4321-B0F0-984BA5EAE5BA}" destId="{6F329F2A-B251-4BAC-86E2-32E5E0D62C2A}" srcOrd="5" destOrd="0" parTransId="{7460AA32-5F16-4ED7-981B-0AA6EA7B5C01}" sibTransId="{296F8571-64CA-4F25-BC62-CACF4768B109}"/>
    <dgm:cxn modelId="{AB749060-9716-4814-9ACB-608F2F641491}" type="presOf" srcId="{36E478ED-7E04-458B-95D4-4CD63B63A11A}" destId="{D3F0B08B-5532-4E47-AA75-AA459B5F1A12}" srcOrd="0" destOrd="4" presId="urn:microsoft.com/office/officeart/2005/8/layout/hList1"/>
    <dgm:cxn modelId="{A8A3B867-0EE6-454A-90E1-AD43619120FA}" type="presOf" srcId="{66C0AD6D-5B84-4D05-862D-CA55B59BAFBA}" destId="{C852B74F-E9F1-4689-9E59-B20F697C4425}" srcOrd="0" destOrd="8" presId="urn:microsoft.com/office/officeart/2005/8/layout/hList1"/>
    <dgm:cxn modelId="{4E83D2BA-EC0A-4471-96FC-A6E4C0F5D7D8}" type="presOf" srcId="{1681109A-3CDA-42BA-8172-B31ED6F663EC}" destId="{C852B74F-E9F1-4689-9E59-B20F697C4425}" srcOrd="0" destOrd="4" presId="urn:microsoft.com/office/officeart/2005/8/layout/hList1"/>
    <dgm:cxn modelId="{8E90BAA6-366F-4B4A-BBB9-474F2F856BEB}" type="presOf" srcId="{B13093F9-3B6F-4DC4-8223-E2118B8D8CDC}" destId="{D3F0B08B-5532-4E47-AA75-AA459B5F1A12}" srcOrd="0" destOrd="2" presId="urn:microsoft.com/office/officeart/2005/8/layout/hList1"/>
    <dgm:cxn modelId="{806A058F-D425-4444-A0FF-A4572B7929A9}" type="presOf" srcId="{F1BE8B4F-35B1-4A04-85FA-4466602EAE6C}" destId="{C852B74F-E9F1-4689-9E59-B20F697C4425}" srcOrd="0" destOrd="3" presId="urn:microsoft.com/office/officeart/2005/8/layout/hList1"/>
    <dgm:cxn modelId="{C16C234F-2A02-40C5-B8D0-07BD3E039B86}" type="presOf" srcId="{690ECE55-759A-4F50-97C3-26CE702AE825}" destId="{914C6BEC-A1EF-4B71-9087-086ECF66E9A2}" srcOrd="0" destOrd="0" presId="urn:microsoft.com/office/officeart/2005/8/layout/hList1"/>
    <dgm:cxn modelId="{F115A13E-CF6D-4257-9D51-DE4E8915909F}" srcId="{1E15755A-B2F8-4321-B0F0-984BA5EAE5BA}" destId="{1681109A-3CDA-42BA-8172-B31ED6F663EC}" srcOrd="4" destOrd="0" parTransId="{353CD6AC-500B-4FCD-A068-4D404F403523}" sibTransId="{1C90EFA2-BBBE-4045-8168-ED02E7808E1D}"/>
    <dgm:cxn modelId="{93A0F4A1-FADE-49FF-A00E-912214293CB6}" srcId="{B65374E8-8840-4876-82C6-E424EAE66488}" destId="{813C13F2-A420-48DF-8084-33C62F81C301}" srcOrd="1" destOrd="0" parTransId="{E5E7C998-CE29-48DE-8032-8C79FB2CB18A}" sibTransId="{E547AA62-6246-4F80-BEDB-4A6E4AFBC5C9}"/>
    <dgm:cxn modelId="{A1617D04-5E7C-44C1-8A77-681BBA86E1DE}" type="presOf" srcId="{625E34B4-521D-4E0F-867E-13EB45574241}" destId="{0E374B0B-8BD7-40F7-ABFC-F6EDC5D81F9A}" srcOrd="0" destOrd="3" presId="urn:microsoft.com/office/officeart/2005/8/layout/hList1"/>
    <dgm:cxn modelId="{3F0047E7-EDDB-443C-AC8D-A03BD0BA33CB}" srcId="{91CDF578-C179-4DC4-81D5-0777B691F1CB}" destId="{72F1E762-4CA3-4427-8899-16ACDCA44C6B}" srcOrd="5" destOrd="0" parTransId="{D2E05C9C-D9AB-4B66-ACEA-F97EC45306E5}" sibTransId="{FEF24FA0-2D46-464D-965B-8E7C1D6C48BE}"/>
    <dgm:cxn modelId="{2A92C312-7CF3-4E68-AB9C-443F076EB837}" srcId="{91CDF578-C179-4DC4-81D5-0777B691F1CB}" destId="{B13093F9-3B6F-4DC4-8223-E2118B8D8CDC}" srcOrd="2" destOrd="0" parTransId="{9E6B5795-1F90-4A6A-9AAE-811A00E8B673}" sibTransId="{D7987A5E-237F-400B-9025-7161A72C62CF}"/>
    <dgm:cxn modelId="{4E2A8FBB-814F-44B4-A7F0-8AFAB4FE683F}" type="presOf" srcId="{37AF794C-7149-405D-AABA-20752237798F}" destId="{C852B74F-E9F1-4689-9E59-B20F697C4425}" srcOrd="0" destOrd="1" presId="urn:microsoft.com/office/officeart/2005/8/layout/hList1"/>
    <dgm:cxn modelId="{C6572FA6-F216-430D-80CE-78BB7FD8A1BF}" srcId="{7F07086D-5EEB-476F-9923-34A088C8D350}" destId="{A2CE3F41-2552-426A-A3FA-1D302F26A0A6}" srcOrd="0" destOrd="0" parTransId="{5449D281-7134-4DFE-AB54-42BC46FEBBF9}" sibTransId="{EA390929-77B3-4497-9C14-D0339421480C}"/>
    <dgm:cxn modelId="{E2E6E6CD-EF0F-41DF-8A17-8B4888E806EF}" srcId="{690ECE55-759A-4F50-97C3-26CE702AE825}" destId="{91CDF578-C179-4DC4-81D5-0777B691F1CB}" srcOrd="3" destOrd="0" parTransId="{662A1451-41E6-41AA-A1E0-7B53022E615C}" sibTransId="{FF61B51C-DB9D-4CE8-8044-1185477617F8}"/>
    <dgm:cxn modelId="{08D0D845-1E67-4291-AC65-1936F9397F47}" srcId="{1E15755A-B2F8-4321-B0F0-984BA5EAE5BA}" destId="{A688B9DC-385B-468A-B53B-1031CBECD053}" srcOrd="2" destOrd="0" parTransId="{EE20A11A-FD75-42C1-B2C1-7D993D0356B2}" sibTransId="{8ED56663-5F84-48C8-978F-822FF6096D2D}"/>
    <dgm:cxn modelId="{F84311CD-D65C-40D0-AF2A-7AB3FCF5B84B}" type="presOf" srcId="{97969FCA-20CA-4296-8D3D-0CFD7B1418DE}" destId="{D3F0B08B-5532-4E47-AA75-AA459B5F1A12}" srcOrd="0" destOrd="0" presId="urn:microsoft.com/office/officeart/2005/8/layout/hList1"/>
    <dgm:cxn modelId="{073CD361-6267-4A19-8DA4-F13D7259A061}" type="presOf" srcId="{7F07086D-5EEB-476F-9923-34A088C8D350}" destId="{1D86F56D-288E-44BA-A92F-3CDCA852C961}" srcOrd="0" destOrd="0" presId="urn:microsoft.com/office/officeart/2005/8/layout/hList1"/>
    <dgm:cxn modelId="{3C381F10-64BE-4ADF-9FB4-A0512866D342}" type="presOf" srcId="{ED5D5DEF-F7C5-424E-9390-6AD9E917D006}" destId="{C852B74F-E9F1-4689-9E59-B20F697C4425}" srcOrd="0" destOrd="0" presId="urn:microsoft.com/office/officeart/2005/8/layout/hList1"/>
    <dgm:cxn modelId="{20448280-1AC2-46DB-A3B8-7B0213BE4EEF}" type="presOf" srcId="{6F329F2A-B251-4BAC-86E2-32E5E0D62C2A}" destId="{C852B74F-E9F1-4689-9E59-B20F697C4425}" srcOrd="0" destOrd="5" presId="urn:microsoft.com/office/officeart/2005/8/layout/hList1"/>
    <dgm:cxn modelId="{0FEE84B6-026E-4E5E-8732-0A3FCACA7642}" srcId="{690ECE55-759A-4F50-97C3-26CE702AE825}" destId="{1E15755A-B2F8-4321-B0F0-984BA5EAE5BA}" srcOrd="2" destOrd="0" parTransId="{163DB894-2CAC-46FF-BFBD-E4F29B0C55C6}" sibTransId="{DF2A96D4-827A-4772-B14B-1F8E7C0BF8A9}"/>
    <dgm:cxn modelId="{270B4560-A7E5-4BC1-AAA9-D0E72B1DB3A7}" type="presParOf" srcId="{914C6BEC-A1EF-4B71-9087-086ECF66E9A2}" destId="{F864E64B-DFFA-4EA5-B969-619DEF384709}" srcOrd="0" destOrd="0" presId="urn:microsoft.com/office/officeart/2005/8/layout/hList1"/>
    <dgm:cxn modelId="{DFD333EA-8723-4BF7-BB06-7D4D22DFA399}" type="presParOf" srcId="{F864E64B-DFFA-4EA5-B969-619DEF384709}" destId="{1D86F56D-288E-44BA-A92F-3CDCA852C961}" srcOrd="0" destOrd="0" presId="urn:microsoft.com/office/officeart/2005/8/layout/hList1"/>
    <dgm:cxn modelId="{F3A041FE-BF9E-4E26-ABF4-E1682A04FFEB}" type="presParOf" srcId="{F864E64B-DFFA-4EA5-B969-619DEF384709}" destId="{0E374B0B-8BD7-40F7-ABFC-F6EDC5D81F9A}" srcOrd="1" destOrd="0" presId="urn:microsoft.com/office/officeart/2005/8/layout/hList1"/>
    <dgm:cxn modelId="{9BEFD6E3-7F6A-4CED-9C8E-F005BC208730}" type="presParOf" srcId="{914C6BEC-A1EF-4B71-9087-086ECF66E9A2}" destId="{6CA655A6-9844-41CB-9F78-255C56587CBD}" srcOrd="1" destOrd="0" presId="urn:microsoft.com/office/officeart/2005/8/layout/hList1"/>
    <dgm:cxn modelId="{535CA6EC-26F7-4173-A73A-3F6AD8149CF8}" type="presParOf" srcId="{914C6BEC-A1EF-4B71-9087-086ECF66E9A2}" destId="{51E0D82B-FA0D-4C0E-8BD8-05F01C4A49D2}" srcOrd="2" destOrd="0" presId="urn:microsoft.com/office/officeart/2005/8/layout/hList1"/>
    <dgm:cxn modelId="{877A3954-9376-4EFE-9259-5DB742ECB87B}" type="presParOf" srcId="{51E0D82B-FA0D-4C0E-8BD8-05F01C4A49D2}" destId="{7B0DD53D-3516-4A0F-A5D6-5F3F6D02FB13}" srcOrd="0" destOrd="0" presId="urn:microsoft.com/office/officeart/2005/8/layout/hList1"/>
    <dgm:cxn modelId="{40113E7E-AD32-437B-97B6-CDB9798F2F07}" type="presParOf" srcId="{51E0D82B-FA0D-4C0E-8BD8-05F01C4A49D2}" destId="{7C977729-08DE-40D5-8594-566CF80CF8AE}" srcOrd="1" destOrd="0" presId="urn:microsoft.com/office/officeart/2005/8/layout/hList1"/>
    <dgm:cxn modelId="{42D1B897-B9E3-4F9F-A559-64D43B3DF975}" type="presParOf" srcId="{914C6BEC-A1EF-4B71-9087-086ECF66E9A2}" destId="{7B3B43FE-D7BB-439A-B68C-55A33A9A6B99}" srcOrd="3" destOrd="0" presId="urn:microsoft.com/office/officeart/2005/8/layout/hList1"/>
    <dgm:cxn modelId="{2F164BCE-06A5-4131-8059-AC3577AEE87E}" type="presParOf" srcId="{914C6BEC-A1EF-4B71-9087-086ECF66E9A2}" destId="{92C0BA75-5523-4D7F-8112-855BC2EEF7A9}" srcOrd="4" destOrd="0" presId="urn:microsoft.com/office/officeart/2005/8/layout/hList1"/>
    <dgm:cxn modelId="{C066E1D6-BE9F-4D31-BFE6-5D54AAF61BD7}" type="presParOf" srcId="{92C0BA75-5523-4D7F-8112-855BC2EEF7A9}" destId="{F5D4550C-92E9-4381-947A-D4704A28CBA0}" srcOrd="0" destOrd="0" presId="urn:microsoft.com/office/officeart/2005/8/layout/hList1"/>
    <dgm:cxn modelId="{428D3533-5DE6-46EC-8428-0F6411F5DAC0}" type="presParOf" srcId="{92C0BA75-5523-4D7F-8112-855BC2EEF7A9}" destId="{C852B74F-E9F1-4689-9E59-B20F697C4425}" srcOrd="1" destOrd="0" presId="urn:microsoft.com/office/officeart/2005/8/layout/hList1"/>
    <dgm:cxn modelId="{7110568A-AADB-4AEE-9A84-B4A2CA605D25}" type="presParOf" srcId="{914C6BEC-A1EF-4B71-9087-086ECF66E9A2}" destId="{7713E94F-7C5D-40C3-8903-3BCF81B86C43}" srcOrd="5" destOrd="0" presId="urn:microsoft.com/office/officeart/2005/8/layout/hList1"/>
    <dgm:cxn modelId="{0D4A8BA7-96D0-47B5-994D-E05A46E48D54}" type="presParOf" srcId="{914C6BEC-A1EF-4B71-9087-086ECF66E9A2}" destId="{EE2C9DF0-73CE-45FB-90E4-61A98AA9CA4F}" srcOrd="6" destOrd="0" presId="urn:microsoft.com/office/officeart/2005/8/layout/hList1"/>
    <dgm:cxn modelId="{4951111A-4557-4012-9DA4-073B04081CCE}" type="presParOf" srcId="{EE2C9DF0-73CE-45FB-90E4-61A98AA9CA4F}" destId="{F4564018-5448-40A0-990F-540FB08FE147}" srcOrd="0" destOrd="0" presId="urn:microsoft.com/office/officeart/2005/8/layout/hList1"/>
    <dgm:cxn modelId="{12D9F0D3-0D05-4A9C-9E60-4D7E7F90442B}" type="presParOf" srcId="{EE2C9DF0-73CE-45FB-90E4-61A98AA9CA4F}" destId="{D3F0B08B-5532-4E47-AA75-AA459B5F1A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05913D-8E0E-4241-9C88-8BA3FA8B38D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8E8A48F-0E6D-4DE9-874C-0027919460B7}">
      <dgm:prSet phldrT="[Text]" custT="1"/>
      <dgm:spPr/>
      <dgm:t>
        <a:bodyPr/>
        <a:lstStyle/>
        <a:p>
          <a:r>
            <a:rPr lang="en-US" sz="1200" dirty="0" smtClean="0"/>
            <a:t>Inherited immunodeficiency</a:t>
          </a:r>
          <a:endParaRPr lang="en-US" sz="1200" dirty="0"/>
        </a:p>
      </dgm:t>
    </dgm:pt>
    <dgm:pt modelId="{72EB4DA2-AA09-4135-99F6-0ED215898758}" type="parTrans" cxnId="{608104B5-E41F-400C-B068-0C67676FB13D}">
      <dgm:prSet/>
      <dgm:spPr/>
      <dgm:t>
        <a:bodyPr/>
        <a:lstStyle/>
        <a:p>
          <a:endParaRPr lang="en-US"/>
        </a:p>
      </dgm:t>
    </dgm:pt>
    <dgm:pt modelId="{36AFFFD1-DFF8-4DBC-858F-BAB1A6EFAB2B}" type="sibTrans" cxnId="{608104B5-E41F-400C-B068-0C67676FB13D}">
      <dgm:prSet/>
      <dgm:spPr/>
      <dgm:t>
        <a:bodyPr/>
        <a:lstStyle/>
        <a:p>
          <a:endParaRPr lang="en-US"/>
        </a:p>
      </dgm:t>
    </dgm:pt>
    <dgm:pt modelId="{3C03AC8B-883A-4316-A466-A8DDF22B5627}">
      <dgm:prSet phldrT="[Text]"/>
      <dgm:spPr/>
      <dgm:t>
        <a:bodyPr/>
        <a:lstStyle/>
        <a:p>
          <a:r>
            <a:rPr lang="en-US" dirty="0" err="1" smtClean="0"/>
            <a:t>Klinefelter</a:t>
          </a:r>
          <a:r>
            <a:rPr lang="en-US" dirty="0" smtClean="0"/>
            <a:t> syndrome</a:t>
          </a:r>
          <a:endParaRPr lang="en-US" dirty="0"/>
        </a:p>
      </dgm:t>
    </dgm:pt>
    <dgm:pt modelId="{AE7F9171-6B8E-4FAA-952E-2A6BC61E5526}" type="parTrans" cxnId="{EAF97188-0C6E-4D3E-B51E-58707EADB222}">
      <dgm:prSet/>
      <dgm:spPr/>
      <dgm:t>
        <a:bodyPr/>
        <a:lstStyle/>
        <a:p>
          <a:endParaRPr lang="en-US"/>
        </a:p>
      </dgm:t>
    </dgm:pt>
    <dgm:pt modelId="{53D46E7F-65BC-4C93-9548-B3AC464247DD}" type="sibTrans" cxnId="{EAF97188-0C6E-4D3E-B51E-58707EADB222}">
      <dgm:prSet/>
      <dgm:spPr/>
      <dgm:t>
        <a:bodyPr/>
        <a:lstStyle/>
        <a:p>
          <a:endParaRPr lang="en-US"/>
        </a:p>
      </dgm:t>
    </dgm:pt>
    <dgm:pt modelId="{C3D0EB82-AD54-4F8C-8DEF-B402ECACE2C6}">
      <dgm:prSet phldrT="[Text]"/>
      <dgm:spPr/>
      <dgm:t>
        <a:bodyPr/>
        <a:lstStyle/>
        <a:p>
          <a:r>
            <a:rPr lang="en-US" dirty="0" smtClean="0"/>
            <a:t>Acquired immunodeficiency states</a:t>
          </a:r>
        </a:p>
      </dgm:t>
    </dgm:pt>
    <dgm:pt modelId="{885EDC15-D306-4E43-9B84-6D771D507052}" type="parTrans" cxnId="{78D87ADC-E904-4980-ACF5-7C08788D6DAE}">
      <dgm:prSet/>
      <dgm:spPr/>
      <dgm:t>
        <a:bodyPr/>
        <a:lstStyle/>
        <a:p>
          <a:endParaRPr lang="en-US"/>
        </a:p>
      </dgm:t>
    </dgm:pt>
    <dgm:pt modelId="{A0005585-94B0-4BB9-B25E-4E27CCEB0374}" type="sibTrans" cxnId="{78D87ADC-E904-4980-ACF5-7C08788D6DAE}">
      <dgm:prSet/>
      <dgm:spPr/>
      <dgm:t>
        <a:bodyPr/>
        <a:lstStyle/>
        <a:p>
          <a:endParaRPr lang="en-US"/>
        </a:p>
      </dgm:t>
    </dgm:pt>
    <dgm:pt modelId="{2382154B-C8A5-4D8A-B74E-6B65A18FACEC}">
      <dgm:prSet phldrT="[Text]"/>
      <dgm:spPr/>
      <dgm:t>
        <a:bodyPr/>
        <a:lstStyle/>
        <a:p>
          <a:r>
            <a:rPr lang="en-US" dirty="0" smtClean="0"/>
            <a:t>Iatrogenic immunosuppression (</a:t>
          </a:r>
          <a:r>
            <a:rPr lang="en-US" dirty="0" err="1" smtClean="0"/>
            <a:t>eg</a:t>
          </a:r>
          <a:r>
            <a:rPr lang="en-US" dirty="0" smtClean="0"/>
            <a:t>, treatment of autoimmune disease or malignancy, organ transplantation)</a:t>
          </a:r>
          <a:endParaRPr lang="en-US" dirty="0"/>
        </a:p>
      </dgm:t>
    </dgm:pt>
    <dgm:pt modelId="{1AC52A1E-48DF-44C6-974A-36FEA8B62C14}" type="parTrans" cxnId="{F86E5EF1-B9C0-4027-BFAD-F0D2DF35DA1E}">
      <dgm:prSet/>
      <dgm:spPr/>
      <dgm:t>
        <a:bodyPr/>
        <a:lstStyle/>
        <a:p>
          <a:endParaRPr lang="en-US"/>
        </a:p>
      </dgm:t>
    </dgm:pt>
    <dgm:pt modelId="{83939200-B7D9-40FF-90C9-8EF75CA45B45}" type="sibTrans" cxnId="{F86E5EF1-B9C0-4027-BFAD-F0D2DF35DA1E}">
      <dgm:prSet/>
      <dgm:spPr/>
      <dgm:t>
        <a:bodyPr/>
        <a:lstStyle/>
        <a:p>
          <a:endParaRPr lang="en-US"/>
        </a:p>
      </dgm:t>
    </dgm:pt>
    <dgm:pt modelId="{70260396-4040-4740-A5CF-02B99A9279D4}">
      <dgm:prSet phldrT="[Text]"/>
      <dgm:spPr/>
      <dgm:t>
        <a:bodyPr/>
        <a:lstStyle/>
        <a:p>
          <a:r>
            <a:rPr lang="en-US" dirty="0" smtClean="0"/>
            <a:t>Autoimmune disorders</a:t>
          </a:r>
          <a:endParaRPr lang="en-US" dirty="0"/>
        </a:p>
      </dgm:t>
    </dgm:pt>
    <dgm:pt modelId="{2018F863-72A5-47E0-8BCD-9C55EE575365}" type="parTrans" cxnId="{9BC0A541-81FF-4B36-BB34-DCEB5AC4E0AA}">
      <dgm:prSet/>
      <dgm:spPr/>
      <dgm:t>
        <a:bodyPr/>
        <a:lstStyle/>
        <a:p>
          <a:endParaRPr lang="en-US"/>
        </a:p>
      </dgm:t>
    </dgm:pt>
    <dgm:pt modelId="{648F12AB-A2B0-4C2F-B838-CCFCC34B3B65}" type="sibTrans" cxnId="{9BC0A541-81FF-4B36-BB34-DCEB5AC4E0AA}">
      <dgm:prSet/>
      <dgm:spPr/>
      <dgm:t>
        <a:bodyPr/>
        <a:lstStyle/>
        <a:p>
          <a:endParaRPr lang="en-US"/>
        </a:p>
      </dgm:t>
    </dgm:pt>
    <dgm:pt modelId="{F84B11EE-5CE4-47D2-8E5F-79DE9E425380}">
      <dgm:prSet phldrT="[Text]"/>
      <dgm:spPr/>
      <dgm:t>
        <a:bodyPr/>
        <a:lstStyle/>
        <a:p>
          <a:r>
            <a:rPr lang="en-US" dirty="0" smtClean="0"/>
            <a:t>Autoimmune hemolytic anemia</a:t>
          </a:r>
          <a:endParaRPr lang="en-US" dirty="0"/>
        </a:p>
      </dgm:t>
    </dgm:pt>
    <dgm:pt modelId="{BE997790-F809-45D5-913D-50262251DAD4}" type="parTrans" cxnId="{D40BA329-AC6B-4E92-A1C1-1D851378B8F6}">
      <dgm:prSet/>
      <dgm:spPr/>
      <dgm:t>
        <a:bodyPr/>
        <a:lstStyle/>
        <a:p>
          <a:endParaRPr lang="en-US"/>
        </a:p>
      </dgm:t>
    </dgm:pt>
    <dgm:pt modelId="{142B65A5-D959-4416-AB3A-B8C08AAE5AAB}" type="sibTrans" cxnId="{D40BA329-AC6B-4E92-A1C1-1D851378B8F6}">
      <dgm:prSet/>
      <dgm:spPr/>
      <dgm:t>
        <a:bodyPr/>
        <a:lstStyle/>
        <a:p>
          <a:endParaRPr lang="en-US"/>
        </a:p>
      </dgm:t>
    </dgm:pt>
    <dgm:pt modelId="{BC380839-3B47-4E50-8F0D-9D216BA8F9DC}">
      <dgm:prSet phldrT="[Text]"/>
      <dgm:spPr/>
      <dgm:t>
        <a:bodyPr/>
        <a:lstStyle/>
        <a:p>
          <a:r>
            <a:rPr lang="en-US" dirty="0" smtClean="0"/>
            <a:t>Inflammatory disorders</a:t>
          </a:r>
          <a:endParaRPr lang="en-US" dirty="0"/>
        </a:p>
      </dgm:t>
    </dgm:pt>
    <dgm:pt modelId="{EFCFD1DF-87F5-46BB-833A-F2BF69303A20}" type="parTrans" cxnId="{BA986826-DD30-4C01-B803-EF8F7A751265}">
      <dgm:prSet/>
      <dgm:spPr/>
      <dgm:t>
        <a:bodyPr/>
        <a:lstStyle/>
        <a:p>
          <a:endParaRPr lang="en-US"/>
        </a:p>
      </dgm:t>
    </dgm:pt>
    <dgm:pt modelId="{C44121F5-0D6D-4CC1-9E26-9D4DE6C71A15}" type="sibTrans" cxnId="{BA986826-DD30-4C01-B803-EF8F7A751265}">
      <dgm:prSet/>
      <dgm:spPr/>
      <dgm:t>
        <a:bodyPr/>
        <a:lstStyle/>
        <a:p>
          <a:endParaRPr lang="en-US"/>
        </a:p>
      </dgm:t>
    </dgm:pt>
    <dgm:pt modelId="{0BFFF50E-0953-4D3E-9C97-9F3DF86D4F0E}">
      <dgm:prSet/>
      <dgm:spPr/>
      <dgm:t>
        <a:bodyPr/>
        <a:lstStyle/>
        <a:p>
          <a:r>
            <a:rPr lang="en-US" smtClean="0"/>
            <a:t>Chediak-Higashi syndrome</a:t>
          </a:r>
          <a:endParaRPr lang="en-US"/>
        </a:p>
      </dgm:t>
    </dgm:pt>
    <dgm:pt modelId="{631BCEA9-5071-4EC2-A896-749D2B0C5DBF}" type="parTrans" cxnId="{A4374D29-A281-4C54-A770-6869A5E313AA}">
      <dgm:prSet/>
      <dgm:spPr/>
      <dgm:t>
        <a:bodyPr/>
        <a:lstStyle/>
        <a:p>
          <a:endParaRPr lang="en-US"/>
        </a:p>
      </dgm:t>
    </dgm:pt>
    <dgm:pt modelId="{7393DAC5-FFFA-4A1E-A5AF-356CEAED7EAE}" type="sibTrans" cxnId="{A4374D29-A281-4C54-A770-6869A5E313AA}">
      <dgm:prSet/>
      <dgm:spPr/>
      <dgm:t>
        <a:bodyPr/>
        <a:lstStyle/>
        <a:p>
          <a:endParaRPr lang="en-US"/>
        </a:p>
      </dgm:t>
    </dgm:pt>
    <dgm:pt modelId="{390CD9B3-1EC5-4765-8DCC-D0BDDA55B8F4}">
      <dgm:prSet/>
      <dgm:spPr/>
      <dgm:t>
        <a:bodyPr/>
        <a:lstStyle/>
        <a:p>
          <a:r>
            <a:rPr lang="en-US" dirty="0" smtClean="0"/>
            <a:t>Ataxia telangiectasia syndrome</a:t>
          </a:r>
          <a:endParaRPr lang="en-US" dirty="0"/>
        </a:p>
      </dgm:t>
    </dgm:pt>
    <dgm:pt modelId="{049BA058-03E7-47E1-84B6-33C2399E71E6}" type="parTrans" cxnId="{F4BA742F-3939-4A28-8EE4-8969D4B9418F}">
      <dgm:prSet/>
      <dgm:spPr/>
      <dgm:t>
        <a:bodyPr/>
        <a:lstStyle/>
        <a:p>
          <a:endParaRPr lang="en-US"/>
        </a:p>
      </dgm:t>
    </dgm:pt>
    <dgm:pt modelId="{4638E522-B968-4297-98A6-AD2997E7AFF4}" type="sibTrans" cxnId="{F4BA742F-3939-4A28-8EE4-8969D4B9418F}">
      <dgm:prSet/>
      <dgm:spPr/>
      <dgm:t>
        <a:bodyPr/>
        <a:lstStyle/>
        <a:p>
          <a:endParaRPr lang="en-US"/>
        </a:p>
      </dgm:t>
    </dgm:pt>
    <dgm:pt modelId="{78B7F421-7683-45D8-A20E-40DC63A96212}">
      <dgm:prSet/>
      <dgm:spPr/>
      <dgm:t>
        <a:bodyPr/>
        <a:lstStyle/>
        <a:p>
          <a:r>
            <a:rPr lang="en-US" dirty="0" err="1" smtClean="0"/>
            <a:t>Wiscott</a:t>
          </a:r>
          <a:r>
            <a:rPr lang="en-US" dirty="0" smtClean="0"/>
            <a:t>-Aldrich syndrome</a:t>
          </a:r>
          <a:endParaRPr lang="en-US" dirty="0"/>
        </a:p>
      </dgm:t>
    </dgm:pt>
    <dgm:pt modelId="{237D1BC8-2B08-42A2-9A27-3B5FFF0F31BE}" type="parTrans" cxnId="{1A2E0686-3000-4E90-8E02-D5B35F3418D5}">
      <dgm:prSet/>
      <dgm:spPr/>
      <dgm:t>
        <a:bodyPr/>
        <a:lstStyle/>
        <a:p>
          <a:endParaRPr lang="en-US"/>
        </a:p>
      </dgm:t>
    </dgm:pt>
    <dgm:pt modelId="{01F383A6-E6CD-4B3A-9CBF-CC48091BB677}" type="sibTrans" cxnId="{1A2E0686-3000-4E90-8E02-D5B35F3418D5}">
      <dgm:prSet/>
      <dgm:spPr/>
      <dgm:t>
        <a:bodyPr/>
        <a:lstStyle/>
        <a:p>
          <a:endParaRPr lang="en-US"/>
        </a:p>
      </dgm:t>
    </dgm:pt>
    <dgm:pt modelId="{E1E10D9C-4A1A-4F79-B30F-6C303D333DE7}">
      <dgm:prSet/>
      <dgm:spPr/>
      <dgm:t>
        <a:bodyPr/>
        <a:lstStyle/>
        <a:p>
          <a:r>
            <a:rPr lang="en-US" smtClean="0"/>
            <a:t>Common variable immunodeficiency disease</a:t>
          </a:r>
          <a:endParaRPr lang="en-US"/>
        </a:p>
      </dgm:t>
    </dgm:pt>
    <dgm:pt modelId="{EF888085-8CCD-4D57-B501-F274EC649021}" type="parTrans" cxnId="{71005048-8B90-46AB-984A-93390603F77C}">
      <dgm:prSet/>
      <dgm:spPr/>
      <dgm:t>
        <a:bodyPr/>
        <a:lstStyle/>
        <a:p>
          <a:endParaRPr lang="en-US"/>
        </a:p>
      </dgm:t>
    </dgm:pt>
    <dgm:pt modelId="{412BC9FB-53DB-446F-B694-3DE5C716F06B}" type="sibTrans" cxnId="{71005048-8B90-46AB-984A-93390603F77C}">
      <dgm:prSet/>
      <dgm:spPr/>
      <dgm:t>
        <a:bodyPr/>
        <a:lstStyle/>
        <a:p>
          <a:endParaRPr lang="en-US"/>
        </a:p>
      </dgm:t>
    </dgm:pt>
    <dgm:pt modelId="{BFFE2C20-86D6-4BFA-B355-F084C4133FBC}">
      <dgm:prSet/>
      <dgm:spPr/>
      <dgm:t>
        <a:bodyPr/>
        <a:lstStyle/>
        <a:p>
          <a:r>
            <a:rPr lang="en-US" smtClean="0"/>
            <a:t>X-linked lymphoproliferative disease</a:t>
          </a:r>
          <a:endParaRPr lang="en-US"/>
        </a:p>
      </dgm:t>
    </dgm:pt>
    <dgm:pt modelId="{AB12C9C9-ECA3-412B-B938-CDD4594310A6}" type="parTrans" cxnId="{CE93B9C8-7B0F-41A2-82A0-91389BA384C7}">
      <dgm:prSet/>
      <dgm:spPr/>
      <dgm:t>
        <a:bodyPr/>
        <a:lstStyle/>
        <a:p>
          <a:endParaRPr lang="en-US"/>
        </a:p>
      </dgm:t>
    </dgm:pt>
    <dgm:pt modelId="{20AA89ED-8064-4C1E-813B-540CF3F13F82}" type="sibTrans" cxnId="{CE93B9C8-7B0F-41A2-82A0-91389BA384C7}">
      <dgm:prSet/>
      <dgm:spPr/>
      <dgm:t>
        <a:bodyPr/>
        <a:lstStyle/>
        <a:p>
          <a:endParaRPr lang="en-US"/>
        </a:p>
      </dgm:t>
    </dgm:pt>
    <dgm:pt modelId="{A328D71C-2B5E-4E80-94AD-7994B75E5ADB}">
      <dgm:prSet/>
      <dgm:spPr/>
      <dgm:t>
        <a:bodyPr/>
        <a:lstStyle/>
        <a:p>
          <a:r>
            <a:rPr lang="en-US" smtClean="0"/>
            <a:t>Autoimmune lymphoproliferative syndrome</a:t>
          </a:r>
          <a:endParaRPr lang="en-US"/>
        </a:p>
      </dgm:t>
    </dgm:pt>
    <dgm:pt modelId="{8F031B4C-5964-425D-AC14-787936F8DFF4}" type="parTrans" cxnId="{57A1E1C5-18D2-45D4-B6F7-1C510DE8DD9A}">
      <dgm:prSet/>
      <dgm:spPr/>
      <dgm:t>
        <a:bodyPr/>
        <a:lstStyle/>
        <a:p>
          <a:endParaRPr lang="en-US"/>
        </a:p>
      </dgm:t>
    </dgm:pt>
    <dgm:pt modelId="{8D3FC2F2-A951-4003-9142-34583A5B7748}" type="sibTrans" cxnId="{57A1E1C5-18D2-45D4-B6F7-1C510DE8DD9A}">
      <dgm:prSet/>
      <dgm:spPr/>
      <dgm:t>
        <a:bodyPr/>
        <a:lstStyle/>
        <a:p>
          <a:endParaRPr lang="en-US"/>
        </a:p>
      </dgm:t>
    </dgm:pt>
    <dgm:pt modelId="{E06FA7E5-DC95-41FC-B49B-292E08D562D6}">
      <dgm:prSet/>
      <dgm:spPr/>
      <dgm:t>
        <a:bodyPr/>
        <a:lstStyle/>
        <a:p>
          <a:r>
            <a:rPr lang="en-US" dirty="0" smtClean="0"/>
            <a:t>Bloom syndrome</a:t>
          </a:r>
          <a:endParaRPr lang="en-US" dirty="0"/>
        </a:p>
      </dgm:t>
    </dgm:pt>
    <dgm:pt modelId="{2BDAF33F-49D8-491C-9CDC-F250A9205741}" type="parTrans" cxnId="{B4F25F03-E331-4699-9819-AC729AFECA8D}">
      <dgm:prSet/>
      <dgm:spPr/>
      <dgm:t>
        <a:bodyPr/>
        <a:lstStyle/>
        <a:p>
          <a:endParaRPr lang="en-US"/>
        </a:p>
      </dgm:t>
    </dgm:pt>
    <dgm:pt modelId="{84DE283C-8CC6-480A-A942-CDB04D1B36D5}" type="sibTrans" cxnId="{B4F25F03-E331-4699-9819-AC729AFECA8D}">
      <dgm:prSet/>
      <dgm:spPr/>
      <dgm:t>
        <a:bodyPr/>
        <a:lstStyle/>
        <a:p>
          <a:endParaRPr lang="en-US"/>
        </a:p>
      </dgm:t>
    </dgm:pt>
    <dgm:pt modelId="{AC62AD5F-FF3F-4218-9EBC-2B286F583D32}">
      <dgm:prSet/>
      <dgm:spPr/>
      <dgm:t>
        <a:bodyPr/>
        <a:lstStyle/>
        <a:p>
          <a:r>
            <a:rPr lang="en-US" smtClean="0"/>
            <a:t>HIV-1 infection</a:t>
          </a:r>
          <a:endParaRPr lang="en-US"/>
        </a:p>
      </dgm:t>
    </dgm:pt>
    <dgm:pt modelId="{F1FD39E0-F1D2-41BE-BB7A-13B50BFC83E4}" type="parTrans" cxnId="{03895131-5513-462C-AA61-72160FFE64EF}">
      <dgm:prSet/>
      <dgm:spPr/>
      <dgm:t>
        <a:bodyPr/>
        <a:lstStyle/>
        <a:p>
          <a:endParaRPr lang="en-US"/>
        </a:p>
      </dgm:t>
    </dgm:pt>
    <dgm:pt modelId="{BF03E350-AB0E-4724-9B3E-005577EB8E1F}" type="sibTrans" cxnId="{03895131-5513-462C-AA61-72160FFE64EF}">
      <dgm:prSet/>
      <dgm:spPr/>
      <dgm:t>
        <a:bodyPr/>
        <a:lstStyle/>
        <a:p>
          <a:endParaRPr lang="en-US"/>
        </a:p>
      </dgm:t>
    </dgm:pt>
    <dgm:pt modelId="{7E6DFB08-7B51-4B99-AAAC-096BFE829313}">
      <dgm:prSet/>
      <dgm:spPr/>
      <dgm:t>
        <a:bodyPr/>
        <a:lstStyle/>
        <a:p>
          <a:r>
            <a:rPr lang="en-US" smtClean="0"/>
            <a:t>Acquired agammaglobulinemia</a:t>
          </a:r>
          <a:endParaRPr lang="en-US"/>
        </a:p>
      </dgm:t>
    </dgm:pt>
    <dgm:pt modelId="{58683426-B2AC-4621-A72E-DCE9009AC1D7}" type="parTrans" cxnId="{CBE4DEE1-6110-485D-92AD-D65100B16DBF}">
      <dgm:prSet/>
      <dgm:spPr/>
      <dgm:t>
        <a:bodyPr/>
        <a:lstStyle/>
        <a:p>
          <a:endParaRPr lang="en-US"/>
        </a:p>
      </dgm:t>
    </dgm:pt>
    <dgm:pt modelId="{1C1C0597-3EF8-461E-9EB6-A8A9CA9DB04B}" type="sibTrans" cxnId="{CBE4DEE1-6110-485D-92AD-D65100B16DBF}">
      <dgm:prSet/>
      <dgm:spPr/>
      <dgm:t>
        <a:bodyPr/>
        <a:lstStyle/>
        <a:p>
          <a:endParaRPr lang="en-US"/>
        </a:p>
      </dgm:t>
    </dgm:pt>
    <dgm:pt modelId="{CA5F41F9-9786-4A3B-BAEC-0B58B48AC600}">
      <dgm:prSet/>
      <dgm:spPr/>
      <dgm:t>
        <a:bodyPr/>
        <a:lstStyle/>
        <a:p>
          <a:r>
            <a:rPr lang="en-US" dirty="0" err="1" smtClean="0"/>
            <a:t>Multicentric</a:t>
          </a:r>
          <a:r>
            <a:rPr lang="en-US" dirty="0" smtClean="0"/>
            <a:t> </a:t>
          </a:r>
          <a:r>
            <a:rPr lang="en-US" dirty="0" err="1" smtClean="0"/>
            <a:t>Castleman's</a:t>
          </a:r>
          <a:r>
            <a:rPr lang="en-US" dirty="0" smtClean="0"/>
            <a:t> disease</a:t>
          </a:r>
          <a:endParaRPr lang="en-US" dirty="0"/>
        </a:p>
      </dgm:t>
    </dgm:pt>
    <dgm:pt modelId="{4607DE6D-EE87-4791-878E-44D22F12C7F7}" type="parTrans" cxnId="{6DB553D2-58F4-4542-932B-C87CFCC2E9EE}">
      <dgm:prSet/>
      <dgm:spPr/>
      <dgm:t>
        <a:bodyPr/>
        <a:lstStyle/>
        <a:p>
          <a:endParaRPr lang="en-US"/>
        </a:p>
      </dgm:t>
    </dgm:pt>
    <dgm:pt modelId="{2DFA506B-DE2E-4A7E-979D-5EDAFF900B07}" type="sibTrans" cxnId="{6DB553D2-58F4-4542-932B-C87CFCC2E9EE}">
      <dgm:prSet/>
      <dgm:spPr/>
      <dgm:t>
        <a:bodyPr/>
        <a:lstStyle/>
        <a:p>
          <a:endParaRPr lang="en-US"/>
        </a:p>
      </dgm:t>
    </dgm:pt>
    <dgm:pt modelId="{9ADF2451-2E1B-4A4E-BB47-7091EEA16F2D}">
      <dgm:prSet/>
      <dgm:spPr/>
      <dgm:t>
        <a:bodyPr/>
        <a:lstStyle/>
        <a:p>
          <a:r>
            <a:rPr lang="en-US" smtClean="0"/>
            <a:t>Rheumatoid arthritis</a:t>
          </a:r>
          <a:endParaRPr lang="en-US"/>
        </a:p>
      </dgm:t>
    </dgm:pt>
    <dgm:pt modelId="{32E91878-7FEA-4DDB-92CA-FC1F4BD3300E}" type="parTrans" cxnId="{678A928F-98CD-4250-869C-9C7BD2C88CC0}">
      <dgm:prSet/>
      <dgm:spPr/>
      <dgm:t>
        <a:bodyPr/>
        <a:lstStyle/>
        <a:p>
          <a:endParaRPr lang="en-US"/>
        </a:p>
      </dgm:t>
    </dgm:pt>
    <dgm:pt modelId="{58540678-8DEB-45E1-A65F-3572E21E30B7}" type="sibTrans" cxnId="{678A928F-98CD-4250-869C-9C7BD2C88CC0}">
      <dgm:prSet/>
      <dgm:spPr/>
      <dgm:t>
        <a:bodyPr/>
        <a:lstStyle/>
        <a:p>
          <a:endParaRPr lang="en-US"/>
        </a:p>
      </dgm:t>
    </dgm:pt>
    <dgm:pt modelId="{E69EBA54-7E0F-4C86-84B8-52969A932285}">
      <dgm:prSet/>
      <dgm:spPr/>
      <dgm:t>
        <a:bodyPr/>
        <a:lstStyle/>
        <a:p>
          <a:r>
            <a:rPr lang="en-US" smtClean="0"/>
            <a:t>Systemic lupus erythematosus</a:t>
          </a:r>
          <a:endParaRPr lang="en-US"/>
        </a:p>
      </dgm:t>
    </dgm:pt>
    <dgm:pt modelId="{42DCE979-58A9-4F47-AC11-345BAA18C23F}" type="parTrans" cxnId="{0F588D78-2B46-4E7A-9F9F-57F7134E1FE3}">
      <dgm:prSet/>
      <dgm:spPr/>
      <dgm:t>
        <a:bodyPr/>
        <a:lstStyle/>
        <a:p>
          <a:endParaRPr lang="en-US"/>
        </a:p>
      </dgm:t>
    </dgm:pt>
    <dgm:pt modelId="{642D84A2-0541-4983-95E3-BDFAE7A132DB}" type="sibTrans" cxnId="{0F588D78-2B46-4E7A-9F9F-57F7134E1FE3}">
      <dgm:prSet/>
      <dgm:spPr/>
      <dgm:t>
        <a:bodyPr/>
        <a:lstStyle/>
        <a:p>
          <a:endParaRPr lang="en-US"/>
        </a:p>
      </dgm:t>
    </dgm:pt>
    <dgm:pt modelId="{6E792029-FE5B-44EF-8ED7-5806D4CD3A96}">
      <dgm:prSet/>
      <dgm:spPr/>
      <dgm:t>
        <a:bodyPr/>
        <a:lstStyle/>
        <a:p>
          <a:r>
            <a:rPr lang="en-US" smtClean="0"/>
            <a:t>Sjögren's syndrome (sicca complex)</a:t>
          </a:r>
          <a:endParaRPr lang="en-US"/>
        </a:p>
      </dgm:t>
    </dgm:pt>
    <dgm:pt modelId="{41637070-95BD-4B92-B967-8C08486D115F}" type="parTrans" cxnId="{A388C6E3-5EA4-4973-8B1B-03104BFFEE5F}">
      <dgm:prSet/>
      <dgm:spPr/>
      <dgm:t>
        <a:bodyPr/>
        <a:lstStyle/>
        <a:p>
          <a:endParaRPr lang="en-US"/>
        </a:p>
      </dgm:t>
    </dgm:pt>
    <dgm:pt modelId="{43464306-EB49-4E22-9B2D-87C4BA4A02B7}" type="sibTrans" cxnId="{A388C6E3-5EA4-4973-8B1B-03104BFFEE5F}">
      <dgm:prSet/>
      <dgm:spPr/>
      <dgm:t>
        <a:bodyPr/>
        <a:lstStyle/>
        <a:p>
          <a:endParaRPr lang="en-US"/>
        </a:p>
      </dgm:t>
    </dgm:pt>
    <dgm:pt modelId="{B5AAE344-20F6-403C-AC74-294F8A9DA892}">
      <dgm:prSet/>
      <dgm:spPr/>
      <dgm:t>
        <a:bodyPr/>
        <a:lstStyle/>
        <a:p>
          <a:r>
            <a:rPr lang="en-US" dirty="0" smtClean="0"/>
            <a:t>Hashimoto's thyroiditis</a:t>
          </a:r>
          <a:endParaRPr lang="en-US" dirty="0"/>
        </a:p>
      </dgm:t>
    </dgm:pt>
    <dgm:pt modelId="{AE6053EA-5B85-40C7-8774-80CA88F187CD}" type="parTrans" cxnId="{DE42EA14-1530-496E-AEFF-7A0675048013}">
      <dgm:prSet/>
      <dgm:spPr/>
      <dgm:t>
        <a:bodyPr/>
        <a:lstStyle/>
        <a:p>
          <a:endParaRPr lang="en-US"/>
        </a:p>
      </dgm:t>
    </dgm:pt>
    <dgm:pt modelId="{F60739DE-C0CE-43B8-A0BC-CAAED95D3B92}" type="sibTrans" cxnId="{DE42EA14-1530-496E-AEFF-7A0675048013}">
      <dgm:prSet/>
      <dgm:spPr/>
      <dgm:t>
        <a:bodyPr/>
        <a:lstStyle/>
        <a:p>
          <a:endParaRPr lang="en-US"/>
        </a:p>
      </dgm:t>
    </dgm:pt>
    <dgm:pt modelId="{9A1059DC-8B2B-484A-802C-FA2FC04AC175}">
      <dgm:prSet/>
      <dgm:spPr/>
      <dgm:t>
        <a:bodyPr/>
        <a:lstStyle/>
        <a:p>
          <a:endParaRPr lang="en-US" dirty="0"/>
        </a:p>
      </dgm:t>
    </dgm:pt>
    <dgm:pt modelId="{DE50A290-1D7F-48E6-8136-44B830498D81}" type="parTrans" cxnId="{10062762-BA24-4CD9-8578-351D2C5C3011}">
      <dgm:prSet/>
      <dgm:spPr/>
      <dgm:t>
        <a:bodyPr/>
        <a:lstStyle/>
        <a:p>
          <a:endParaRPr lang="en-US"/>
        </a:p>
      </dgm:t>
    </dgm:pt>
    <dgm:pt modelId="{A238DDE3-8139-447B-AAF4-231968397432}" type="sibTrans" cxnId="{10062762-BA24-4CD9-8578-351D2C5C3011}">
      <dgm:prSet/>
      <dgm:spPr/>
      <dgm:t>
        <a:bodyPr/>
        <a:lstStyle/>
        <a:p>
          <a:endParaRPr lang="en-US"/>
        </a:p>
      </dgm:t>
    </dgm:pt>
    <dgm:pt modelId="{BFCFC372-48E1-47FE-B65B-1D142308ABC9}">
      <dgm:prSet phldrT="[Text]"/>
      <dgm:spPr/>
      <dgm:t>
        <a:bodyPr/>
        <a:lstStyle/>
        <a:p>
          <a:r>
            <a:rPr lang="en-US" dirty="0" smtClean="0"/>
            <a:t>Acquired angioedema (acquired C1 esterase inhibitor deficiency)</a:t>
          </a:r>
          <a:endParaRPr lang="en-US" dirty="0"/>
        </a:p>
      </dgm:t>
    </dgm:pt>
    <dgm:pt modelId="{2A68C843-C58F-469E-B79F-96E4B74EAF28}" type="parTrans" cxnId="{0F2E1DE7-48E6-49C4-9825-982E7BFE7B7D}">
      <dgm:prSet/>
      <dgm:spPr/>
      <dgm:t>
        <a:bodyPr/>
        <a:lstStyle/>
        <a:p>
          <a:endParaRPr lang="en-US"/>
        </a:p>
      </dgm:t>
    </dgm:pt>
    <dgm:pt modelId="{F3C9027E-BF3A-4A57-AD20-C2E53BF999E9}" type="sibTrans" cxnId="{0F2E1DE7-48E6-49C4-9825-982E7BFE7B7D}">
      <dgm:prSet/>
      <dgm:spPr/>
      <dgm:t>
        <a:bodyPr/>
        <a:lstStyle/>
        <a:p>
          <a:endParaRPr lang="en-US"/>
        </a:p>
      </dgm:t>
    </dgm:pt>
    <dgm:pt modelId="{AAD8FB79-7634-4B10-9A66-E67F7BFAF052}">
      <dgm:prSet/>
      <dgm:spPr/>
      <dgm:t>
        <a:bodyPr/>
        <a:lstStyle/>
        <a:p>
          <a:r>
            <a:rPr lang="en-US" smtClean="0"/>
            <a:t>Celiac disease, dermatitis herpetiformis</a:t>
          </a:r>
          <a:endParaRPr lang="en-US" dirty="0"/>
        </a:p>
      </dgm:t>
    </dgm:pt>
    <dgm:pt modelId="{DD07D412-ECFB-4C25-B421-87D00233BE02}" type="parTrans" cxnId="{DFEC7DCA-1AD5-49E4-9C04-2D8E1FE541BE}">
      <dgm:prSet/>
      <dgm:spPr/>
      <dgm:t>
        <a:bodyPr/>
        <a:lstStyle/>
        <a:p>
          <a:endParaRPr lang="en-US"/>
        </a:p>
      </dgm:t>
    </dgm:pt>
    <dgm:pt modelId="{F07ADEEE-625B-46A9-A547-220A4B9ABE05}" type="sibTrans" cxnId="{DFEC7DCA-1AD5-49E4-9C04-2D8E1FE541BE}">
      <dgm:prSet/>
      <dgm:spPr/>
      <dgm:t>
        <a:bodyPr/>
        <a:lstStyle/>
        <a:p>
          <a:endParaRPr lang="en-US"/>
        </a:p>
      </dgm:t>
    </dgm:pt>
    <dgm:pt modelId="{C0A1906D-E54A-4C9D-8D13-20BCB9AB976C}">
      <dgm:prSet/>
      <dgm:spPr/>
      <dgm:t>
        <a:bodyPr/>
        <a:lstStyle/>
        <a:p>
          <a:r>
            <a:rPr lang="en-US" dirty="0" smtClean="0"/>
            <a:t>Inflammatory bowel disease treated with azathioprine/6-MP</a:t>
          </a:r>
          <a:endParaRPr lang="en-US" dirty="0"/>
        </a:p>
      </dgm:t>
    </dgm:pt>
    <dgm:pt modelId="{397A5E89-0B1B-4391-8DA7-53D30FD11EFA}" type="parTrans" cxnId="{42CC8507-F665-4A35-BF2D-31FC6F00CD94}">
      <dgm:prSet/>
      <dgm:spPr/>
      <dgm:t>
        <a:bodyPr/>
        <a:lstStyle/>
        <a:p>
          <a:endParaRPr lang="en-US"/>
        </a:p>
      </dgm:t>
    </dgm:pt>
    <dgm:pt modelId="{BCCFBCDF-63E6-4BD5-A272-330427946244}" type="sibTrans" cxnId="{42CC8507-F665-4A35-BF2D-31FC6F00CD94}">
      <dgm:prSet/>
      <dgm:spPr/>
      <dgm:t>
        <a:bodyPr/>
        <a:lstStyle/>
        <a:p>
          <a:endParaRPr lang="en-US"/>
        </a:p>
      </dgm:t>
    </dgm:pt>
    <dgm:pt modelId="{E5D79DBB-AC86-4563-B08D-316BEE5DA083}">
      <dgm:prSet/>
      <dgm:spPr/>
      <dgm:t>
        <a:bodyPr/>
        <a:lstStyle/>
        <a:p>
          <a:r>
            <a:rPr lang="en-US" dirty="0" smtClean="0"/>
            <a:t>Chemicals and drugs</a:t>
          </a:r>
          <a:endParaRPr lang="en-US" dirty="0"/>
        </a:p>
      </dgm:t>
    </dgm:pt>
    <dgm:pt modelId="{B8418C32-146B-4984-A85B-079D0C56BBEB}" type="parTrans" cxnId="{EAC71E4D-E453-4BBB-8DB2-B37C153C714E}">
      <dgm:prSet/>
      <dgm:spPr/>
      <dgm:t>
        <a:bodyPr/>
        <a:lstStyle/>
        <a:p>
          <a:endParaRPr lang="en-US"/>
        </a:p>
      </dgm:t>
    </dgm:pt>
    <dgm:pt modelId="{82CD5ABF-9466-4EE9-88A6-E59D7D1B3E3F}" type="sibTrans" cxnId="{EAC71E4D-E453-4BBB-8DB2-B37C153C714E}">
      <dgm:prSet/>
      <dgm:spPr/>
      <dgm:t>
        <a:bodyPr/>
        <a:lstStyle/>
        <a:p>
          <a:endParaRPr lang="en-US"/>
        </a:p>
      </dgm:t>
    </dgm:pt>
    <dgm:pt modelId="{B5FDB9C0-D5F1-4FE8-B1CC-730D3724293E}">
      <dgm:prSet/>
      <dgm:spPr/>
      <dgm:t>
        <a:bodyPr/>
        <a:lstStyle/>
        <a:p>
          <a:r>
            <a:rPr lang="en-US" dirty="0" smtClean="0"/>
            <a:t>Infectious agents (other than HIV)</a:t>
          </a:r>
          <a:endParaRPr lang="en-US" dirty="0"/>
        </a:p>
      </dgm:t>
    </dgm:pt>
    <dgm:pt modelId="{F0EC12A6-995D-4392-A7DF-63AF9A9BEF9C}" type="parTrans" cxnId="{1AC44DB5-FA85-4E21-8280-31AFE50FB4B7}">
      <dgm:prSet/>
      <dgm:spPr/>
      <dgm:t>
        <a:bodyPr/>
        <a:lstStyle/>
        <a:p>
          <a:endParaRPr lang="en-US"/>
        </a:p>
      </dgm:t>
    </dgm:pt>
    <dgm:pt modelId="{5174BF1D-7CD8-49E9-9E98-FDDCC82A4779}" type="sibTrans" cxnId="{1AC44DB5-FA85-4E21-8280-31AFE50FB4B7}">
      <dgm:prSet/>
      <dgm:spPr/>
      <dgm:t>
        <a:bodyPr/>
        <a:lstStyle/>
        <a:p>
          <a:endParaRPr lang="en-US"/>
        </a:p>
      </dgm:t>
    </dgm:pt>
    <dgm:pt modelId="{D31BCC15-D550-45DE-B295-04E665BE2DFD}">
      <dgm:prSet/>
      <dgm:spPr/>
      <dgm:t>
        <a:bodyPr/>
        <a:lstStyle/>
        <a:p>
          <a:r>
            <a:rPr lang="en-US" dirty="0" smtClean="0"/>
            <a:t>Phenytoin</a:t>
          </a:r>
          <a:endParaRPr lang="en-US" dirty="0"/>
        </a:p>
      </dgm:t>
    </dgm:pt>
    <dgm:pt modelId="{77086A3A-7E81-4316-8B8D-B99862127CC6}" type="parTrans" cxnId="{EEA3E543-E97D-46CF-B65F-7F66AC7BA39B}">
      <dgm:prSet/>
      <dgm:spPr/>
      <dgm:t>
        <a:bodyPr/>
        <a:lstStyle/>
        <a:p>
          <a:endParaRPr lang="en-US"/>
        </a:p>
      </dgm:t>
    </dgm:pt>
    <dgm:pt modelId="{06935A8A-4787-40B6-BFDC-8A4B0FE9F127}" type="sibTrans" cxnId="{EEA3E543-E97D-46CF-B65F-7F66AC7BA39B}">
      <dgm:prSet/>
      <dgm:spPr/>
      <dgm:t>
        <a:bodyPr/>
        <a:lstStyle/>
        <a:p>
          <a:endParaRPr lang="en-US"/>
        </a:p>
      </dgm:t>
    </dgm:pt>
    <dgm:pt modelId="{177D148D-7B07-4423-931D-6DE1DF48BC35}">
      <dgm:prSet/>
      <dgm:spPr/>
      <dgm:t>
        <a:bodyPr/>
        <a:lstStyle/>
        <a:p>
          <a:r>
            <a:rPr lang="en-US" smtClean="0"/>
            <a:t>Dioxin, phenoxy-herbicides (Agent Orange), agricultural pesticides</a:t>
          </a:r>
          <a:endParaRPr lang="en-US"/>
        </a:p>
      </dgm:t>
    </dgm:pt>
    <dgm:pt modelId="{006BFB70-0543-4579-A265-D894FC59E226}" type="parTrans" cxnId="{61C8DEF4-F046-442A-BBF0-3281602CD3DC}">
      <dgm:prSet/>
      <dgm:spPr/>
      <dgm:t>
        <a:bodyPr/>
        <a:lstStyle/>
        <a:p>
          <a:endParaRPr lang="en-US"/>
        </a:p>
      </dgm:t>
    </dgm:pt>
    <dgm:pt modelId="{F674201F-B3B0-42C0-BA51-73F13730136C}" type="sibTrans" cxnId="{61C8DEF4-F046-442A-BBF0-3281602CD3DC}">
      <dgm:prSet/>
      <dgm:spPr/>
      <dgm:t>
        <a:bodyPr/>
        <a:lstStyle/>
        <a:p>
          <a:endParaRPr lang="en-US"/>
        </a:p>
      </dgm:t>
    </dgm:pt>
    <dgm:pt modelId="{9410E02A-9449-4D81-8B6A-29571B1F5F84}">
      <dgm:prSet/>
      <dgm:spPr/>
      <dgm:t>
        <a:bodyPr/>
        <a:lstStyle/>
        <a:p>
          <a:r>
            <a:rPr lang="en-US" smtClean="0"/>
            <a:t>Ionizing radiation</a:t>
          </a:r>
          <a:endParaRPr lang="en-US"/>
        </a:p>
      </dgm:t>
    </dgm:pt>
    <dgm:pt modelId="{18A44B64-418A-4A83-96FB-21CF846D1BE3}" type="parTrans" cxnId="{2D0ED086-6075-46AC-A4E4-D777C7572B4D}">
      <dgm:prSet/>
      <dgm:spPr/>
      <dgm:t>
        <a:bodyPr/>
        <a:lstStyle/>
        <a:p>
          <a:endParaRPr lang="en-US"/>
        </a:p>
      </dgm:t>
    </dgm:pt>
    <dgm:pt modelId="{3824E202-B05B-4461-A938-510DA4981AE5}" type="sibTrans" cxnId="{2D0ED086-6075-46AC-A4E4-D777C7572B4D}">
      <dgm:prSet/>
      <dgm:spPr/>
      <dgm:t>
        <a:bodyPr/>
        <a:lstStyle/>
        <a:p>
          <a:endParaRPr lang="en-US"/>
        </a:p>
      </dgm:t>
    </dgm:pt>
    <dgm:pt modelId="{CA70A592-1592-48A8-8B43-18DC7A7D5062}">
      <dgm:prSet/>
      <dgm:spPr/>
      <dgm:t>
        <a:bodyPr/>
        <a:lstStyle/>
        <a:p>
          <a:r>
            <a:rPr lang="en-US" smtClean="0"/>
            <a:t>Chemotherapy, radiation therapy</a:t>
          </a:r>
          <a:endParaRPr lang="en-US"/>
        </a:p>
      </dgm:t>
    </dgm:pt>
    <dgm:pt modelId="{CAE20977-3E16-4404-A05B-23E48477D1BD}" type="parTrans" cxnId="{EB6AE4A8-B335-4880-AFE2-D8E8D6B141A6}">
      <dgm:prSet/>
      <dgm:spPr/>
      <dgm:t>
        <a:bodyPr/>
        <a:lstStyle/>
        <a:p>
          <a:endParaRPr lang="en-US"/>
        </a:p>
      </dgm:t>
    </dgm:pt>
    <dgm:pt modelId="{60E8E4A3-AFDA-417D-A8A4-8BB953CC07BB}" type="sibTrans" cxnId="{EB6AE4A8-B335-4880-AFE2-D8E8D6B141A6}">
      <dgm:prSet/>
      <dgm:spPr/>
      <dgm:t>
        <a:bodyPr/>
        <a:lstStyle/>
        <a:p>
          <a:endParaRPr lang="en-US"/>
        </a:p>
      </dgm:t>
    </dgm:pt>
    <dgm:pt modelId="{71B94FF4-5094-47C7-8790-B8B8C6737374}">
      <dgm:prSet/>
      <dgm:spPr/>
      <dgm:t>
        <a:bodyPr/>
        <a:lstStyle/>
        <a:p>
          <a:r>
            <a:rPr lang="en-US" smtClean="0"/>
            <a:t>Tumor necrosis factor antagonists</a:t>
          </a:r>
          <a:endParaRPr lang="en-US"/>
        </a:p>
      </dgm:t>
    </dgm:pt>
    <dgm:pt modelId="{9BDFB127-2860-4A94-8A3A-BCE340BC9BE0}" type="parTrans" cxnId="{55133996-A285-433D-8E5F-9B1EA9AF06D2}">
      <dgm:prSet/>
      <dgm:spPr/>
      <dgm:t>
        <a:bodyPr/>
        <a:lstStyle/>
        <a:p>
          <a:endParaRPr lang="en-US"/>
        </a:p>
      </dgm:t>
    </dgm:pt>
    <dgm:pt modelId="{F871009E-9002-4196-A20C-662A1409A972}" type="sibTrans" cxnId="{55133996-A285-433D-8E5F-9B1EA9AF06D2}">
      <dgm:prSet/>
      <dgm:spPr/>
      <dgm:t>
        <a:bodyPr/>
        <a:lstStyle/>
        <a:p>
          <a:endParaRPr lang="en-US"/>
        </a:p>
      </dgm:t>
    </dgm:pt>
    <dgm:pt modelId="{BBCFAD61-BB5C-4034-9E56-53762CEE46F6}">
      <dgm:prSet/>
      <dgm:spPr/>
      <dgm:t>
        <a:bodyPr/>
        <a:lstStyle/>
        <a:p>
          <a:r>
            <a:rPr lang="en-US" smtClean="0"/>
            <a:t>Hair dyes</a:t>
          </a:r>
          <a:endParaRPr lang="en-US"/>
        </a:p>
      </dgm:t>
    </dgm:pt>
    <dgm:pt modelId="{65895E66-EA14-460A-AC9A-693BD1B3BCD1}" type="parTrans" cxnId="{560576AB-4B95-4FCE-AE46-EA7B9FFFD3F2}">
      <dgm:prSet/>
      <dgm:spPr/>
      <dgm:t>
        <a:bodyPr/>
        <a:lstStyle/>
        <a:p>
          <a:endParaRPr lang="en-US"/>
        </a:p>
      </dgm:t>
    </dgm:pt>
    <dgm:pt modelId="{91EB63E5-6A8E-44ED-8EC1-2E6546E84EAB}" type="sibTrans" cxnId="{560576AB-4B95-4FCE-AE46-EA7B9FFFD3F2}">
      <dgm:prSet/>
      <dgm:spPr/>
      <dgm:t>
        <a:bodyPr/>
        <a:lstStyle/>
        <a:p>
          <a:endParaRPr lang="en-US"/>
        </a:p>
      </dgm:t>
    </dgm:pt>
    <dgm:pt modelId="{41614D24-F404-4D17-8083-A14C0135136D}">
      <dgm:prSet/>
      <dgm:spPr/>
      <dgm:t>
        <a:bodyPr/>
        <a:lstStyle/>
        <a:p>
          <a:r>
            <a:rPr lang="en-US" dirty="0" smtClean="0"/>
            <a:t>Epstein-Barr virus</a:t>
          </a:r>
          <a:endParaRPr lang="en-US" dirty="0"/>
        </a:p>
      </dgm:t>
    </dgm:pt>
    <dgm:pt modelId="{A68CA0E7-C26A-4BA3-B26E-7D0EE3E5844A}" type="parTrans" cxnId="{27F1B962-8C6C-4FA9-9DDD-FC675094790F}">
      <dgm:prSet/>
      <dgm:spPr/>
      <dgm:t>
        <a:bodyPr/>
        <a:lstStyle/>
        <a:p>
          <a:endParaRPr lang="en-US"/>
        </a:p>
      </dgm:t>
    </dgm:pt>
    <dgm:pt modelId="{1AC8A6F1-91CF-49B3-9F72-3A50C071C8CE}" type="sibTrans" cxnId="{27F1B962-8C6C-4FA9-9DDD-FC675094790F}">
      <dgm:prSet/>
      <dgm:spPr/>
      <dgm:t>
        <a:bodyPr/>
        <a:lstStyle/>
        <a:p>
          <a:endParaRPr lang="en-US"/>
        </a:p>
      </dgm:t>
    </dgm:pt>
    <dgm:pt modelId="{4032AFF6-9EAA-4A67-A69F-CE2AF10FB3D6}">
      <dgm:prSet/>
      <dgm:spPr/>
      <dgm:t>
        <a:bodyPr/>
        <a:lstStyle/>
        <a:p>
          <a:r>
            <a:rPr lang="en-US" dirty="0" smtClean="0"/>
            <a:t>Human T cell leukemia/lymphoma virus (HTLV)-I</a:t>
          </a:r>
          <a:endParaRPr lang="en-US" dirty="0"/>
        </a:p>
      </dgm:t>
    </dgm:pt>
    <dgm:pt modelId="{1E578F61-100A-43D6-A482-B26C8EA3E5BD}" type="parTrans" cxnId="{3CD69596-DC77-47D8-8527-90DBF020E5E1}">
      <dgm:prSet/>
      <dgm:spPr/>
      <dgm:t>
        <a:bodyPr/>
        <a:lstStyle/>
        <a:p>
          <a:endParaRPr lang="en-US"/>
        </a:p>
      </dgm:t>
    </dgm:pt>
    <dgm:pt modelId="{0FCF6553-C9C5-4416-8187-7C10B062AB58}" type="sibTrans" cxnId="{3CD69596-DC77-47D8-8527-90DBF020E5E1}">
      <dgm:prSet/>
      <dgm:spPr/>
      <dgm:t>
        <a:bodyPr/>
        <a:lstStyle/>
        <a:p>
          <a:endParaRPr lang="en-US"/>
        </a:p>
      </dgm:t>
    </dgm:pt>
    <dgm:pt modelId="{204F0AC2-925F-468F-9501-6DE7A0D067B6}">
      <dgm:prSet/>
      <dgm:spPr/>
      <dgm:t>
        <a:bodyPr/>
        <a:lstStyle/>
        <a:p>
          <a:r>
            <a:rPr lang="en-US" smtClean="0"/>
            <a:t>Human herpesvirus type 8 (HHV-8, primary effusion lymphoma)</a:t>
          </a:r>
          <a:endParaRPr lang="en-US" dirty="0"/>
        </a:p>
      </dgm:t>
    </dgm:pt>
    <dgm:pt modelId="{30C7249C-AD1D-4FC1-928B-EBA47D4C47EE}" type="parTrans" cxnId="{B6539A67-0DDF-4E58-A305-BA9557B91B4B}">
      <dgm:prSet/>
      <dgm:spPr/>
      <dgm:t>
        <a:bodyPr/>
        <a:lstStyle/>
        <a:p>
          <a:endParaRPr lang="en-US"/>
        </a:p>
      </dgm:t>
    </dgm:pt>
    <dgm:pt modelId="{6CC59DAA-2C10-44CC-8446-9B697ACBD655}" type="sibTrans" cxnId="{B6539A67-0DDF-4E58-A305-BA9557B91B4B}">
      <dgm:prSet/>
      <dgm:spPr/>
      <dgm:t>
        <a:bodyPr/>
        <a:lstStyle/>
        <a:p>
          <a:endParaRPr lang="en-US"/>
        </a:p>
      </dgm:t>
    </dgm:pt>
    <dgm:pt modelId="{60410189-6B4D-48F1-AC45-4E365C11DA18}">
      <dgm:prSet/>
      <dgm:spPr/>
      <dgm:t>
        <a:bodyPr/>
        <a:lstStyle/>
        <a:p>
          <a:r>
            <a:rPr lang="en-US" smtClean="0"/>
            <a:t>Helicobacter pylori</a:t>
          </a:r>
          <a:endParaRPr lang="en-US" dirty="0"/>
        </a:p>
      </dgm:t>
    </dgm:pt>
    <dgm:pt modelId="{BB27E576-F4D5-4267-847D-3D8C6C01C36D}" type="parTrans" cxnId="{9A1E3BA8-0B6B-4C90-9CAA-5A469F7E305D}">
      <dgm:prSet/>
      <dgm:spPr/>
      <dgm:t>
        <a:bodyPr/>
        <a:lstStyle/>
        <a:p>
          <a:endParaRPr lang="en-US"/>
        </a:p>
      </dgm:t>
    </dgm:pt>
    <dgm:pt modelId="{B2D0033F-D631-4BFE-8DD4-57E0A543D9B0}" type="sibTrans" cxnId="{9A1E3BA8-0B6B-4C90-9CAA-5A469F7E305D}">
      <dgm:prSet/>
      <dgm:spPr/>
      <dgm:t>
        <a:bodyPr/>
        <a:lstStyle/>
        <a:p>
          <a:endParaRPr lang="en-US"/>
        </a:p>
      </dgm:t>
    </dgm:pt>
    <dgm:pt modelId="{1CD68570-51CD-4F8C-ADA9-FEA961CE760F}">
      <dgm:prSet/>
      <dgm:spPr/>
      <dgm:t>
        <a:bodyPr/>
        <a:lstStyle/>
        <a:p>
          <a:r>
            <a:rPr lang="en-US" smtClean="0"/>
            <a:t>Campylobacter jejuni (Mediterranean lymphoma)</a:t>
          </a:r>
          <a:endParaRPr lang="en-US" dirty="0"/>
        </a:p>
      </dgm:t>
    </dgm:pt>
    <dgm:pt modelId="{636F2B00-1583-4CC7-B1D1-296D58566996}" type="parTrans" cxnId="{C7B43E73-9145-4C4B-AA38-329DF9231A2B}">
      <dgm:prSet/>
      <dgm:spPr/>
      <dgm:t>
        <a:bodyPr/>
        <a:lstStyle/>
        <a:p>
          <a:endParaRPr lang="en-US"/>
        </a:p>
      </dgm:t>
    </dgm:pt>
    <dgm:pt modelId="{7A75FFB9-0804-4841-9FF5-F10F58FBA373}" type="sibTrans" cxnId="{C7B43E73-9145-4C4B-AA38-329DF9231A2B}">
      <dgm:prSet/>
      <dgm:spPr/>
      <dgm:t>
        <a:bodyPr/>
        <a:lstStyle/>
        <a:p>
          <a:endParaRPr lang="en-US"/>
        </a:p>
      </dgm:t>
    </dgm:pt>
    <dgm:pt modelId="{75DBCB76-A732-4576-AC54-C17E78914858}">
      <dgm:prSet/>
      <dgm:spPr/>
      <dgm:t>
        <a:bodyPr/>
        <a:lstStyle/>
        <a:p>
          <a:r>
            <a:rPr lang="en-US" smtClean="0"/>
            <a:t>Chlamydia psittaci (ocular adnexal lymphoma)</a:t>
          </a:r>
          <a:endParaRPr lang="en-US" dirty="0"/>
        </a:p>
      </dgm:t>
    </dgm:pt>
    <dgm:pt modelId="{69BB55E2-3684-495A-BDDB-0059B28767C1}" type="parTrans" cxnId="{3C9D0010-3EA5-44E7-8718-ED2F13FB81DD}">
      <dgm:prSet/>
      <dgm:spPr/>
      <dgm:t>
        <a:bodyPr/>
        <a:lstStyle/>
        <a:p>
          <a:endParaRPr lang="en-US"/>
        </a:p>
      </dgm:t>
    </dgm:pt>
    <dgm:pt modelId="{2BD79AE8-E3FC-489F-B63C-392F4C254D39}" type="sibTrans" cxnId="{3C9D0010-3EA5-44E7-8718-ED2F13FB81DD}">
      <dgm:prSet/>
      <dgm:spPr/>
      <dgm:t>
        <a:bodyPr/>
        <a:lstStyle/>
        <a:p>
          <a:endParaRPr lang="en-US"/>
        </a:p>
      </dgm:t>
    </dgm:pt>
    <dgm:pt modelId="{DD443090-359E-4CBB-9664-92AA14683DFE}">
      <dgm:prSet/>
      <dgm:spPr/>
      <dgm:t>
        <a:bodyPr/>
        <a:lstStyle/>
        <a:p>
          <a:r>
            <a:rPr lang="en-US" smtClean="0"/>
            <a:t>Borrelia afzelii (cutaneous B cell lymphoma)</a:t>
          </a:r>
          <a:endParaRPr lang="en-US" dirty="0"/>
        </a:p>
      </dgm:t>
    </dgm:pt>
    <dgm:pt modelId="{5555618C-9809-4936-A00F-AB23106BB64D}" type="parTrans" cxnId="{30397103-D1DC-448E-AE0F-24A603E130B8}">
      <dgm:prSet/>
      <dgm:spPr/>
      <dgm:t>
        <a:bodyPr/>
        <a:lstStyle/>
        <a:p>
          <a:endParaRPr lang="en-US"/>
        </a:p>
      </dgm:t>
    </dgm:pt>
    <dgm:pt modelId="{40635F88-0E0A-4313-91A5-CA1BE093B9F1}" type="sibTrans" cxnId="{30397103-D1DC-448E-AE0F-24A603E130B8}">
      <dgm:prSet/>
      <dgm:spPr/>
      <dgm:t>
        <a:bodyPr/>
        <a:lstStyle/>
        <a:p>
          <a:endParaRPr lang="en-US"/>
        </a:p>
      </dgm:t>
    </dgm:pt>
    <dgm:pt modelId="{775E0BC9-47DE-40BE-A6DD-1010B87E9D8B}">
      <dgm:prSet/>
      <dgm:spPr/>
      <dgm:t>
        <a:bodyPr/>
        <a:lstStyle/>
        <a:p>
          <a:r>
            <a:rPr lang="en-US" smtClean="0"/>
            <a:t>Hepatitis C virus (mixed cryoglobulinemia, splenic marginal zone lymphoma)</a:t>
          </a:r>
          <a:endParaRPr lang="en-US" dirty="0"/>
        </a:p>
      </dgm:t>
    </dgm:pt>
    <dgm:pt modelId="{AE597270-8A48-4C3D-832E-ECD7AD1069EB}" type="parTrans" cxnId="{B33F1941-F443-4399-A4EB-E99DDCC3B57F}">
      <dgm:prSet/>
      <dgm:spPr/>
      <dgm:t>
        <a:bodyPr/>
        <a:lstStyle/>
        <a:p>
          <a:endParaRPr lang="en-US"/>
        </a:p>
      </dgm:t>
    </dgm:pt>
    <dgm:pt modelId="{78DE436E-7793-4F8B-931C-558B77BF5BD8}" type="sibTrans" cxnId="{B33F1941-F443-4399-A4EB-E99DDCC3B57F}">
      <dgm:prSet/>
      <dgm:spPr/>
      <dgm:t>
        <a:bodyPr/>
        <a:lstStyle/>
        <a:p>
          <a:endParaRPr lang="en-US"/>
        </a:p>
      </dgm:t>
    </dgm:pt>
    <dgm:pt modelId="{918D701C-E702-44B9-8F5A-0ACCA9CAAF87}">
      <dgm:prSet/>
      <dgm:spPr/>
      <dgm:t>
        <a:bodyPr/>
        <a:lstStyle/>
        <a:p>
          <a:r>
            <a:rPr lang="en-US" dirty="0" smtClean="0"/>
            <a:t>Mycobacterium tuberculosis, EBV (</a:t>
          </a:r>
          <a:r>
            <a:rPr lang="en-US" dirty="0" err="1" smtClean="0"/>
            <a:t>pyothorax</a:t>
          </a:r>
          <a:r>
            <a:rPr lang="en-US" dirty="0" smtClean="0"/>
            <a:t>-associated lymphoma)</a:t>
          </a:r>
          <a:endParaRPr lang="en-US" dirty="0"/>
        </a:p>
      </dgm:t>
    </dgm:pt>
    <dgm:pt modelId="{C9C0D3E6-B3C7-4D2B-88E8-92AFCBEB181E}" type="parTrans" cxnId="{542B1A24-0E88-4395-AF9F-F9832A8807CB}">
      <dgm:prSet/>
      <dgm:spPr/>
      <dgm:t>
        <a:bodyPr/>
        <a:lstStyle/>
        <a:p>
          <a:endParaRPr lang="en-US"/>
        </a:p>
      </dgm:t>
    </dgm:pt>
    <dgm:pt modelId="{D256DFC1-4E96-4CED-AD90-6A499F98640E}" type="sibTrans" cxnId="{542B1A24-0E88-4395-AF9F-F9832A8807CB}">
      <dgm:prSet/>
      <dgm:spPr/>
      <dgm:t>
        <a:bodyPr/>
        <a:lstStyle/>
        <a:p>
          <a:endParaRPr lang="en-US"/>
        </a:p>
      </dgm:t>
    </dgm:pt>
    <dgm:pt modelId="{7E75417C-533A-4097-A489-4F64B173133A}" type="pres">
      <dgm:prSet presAssocID="{7305913D-8E0E-4241-9C88-8BA3FA8B38D5}" presName="Name0" presStyleCnt="0">
        <dgm:presLayoutVars>
          <dgm:dir/>
          <dgm:animLvl val="lvl"/>
          <dgm:resizeHandles val="exact"/>
        </dgm:presLayoutVars>
      </dgm:prSet>
      <dgm:spPr/>
      <dgm:t>
        <a:bodyPr/>
        <a:lstStyle/>
        <a:p>
          <a:endParaRPr lang="en-US"/>
        </a:p>
      </dgm:t>
    </dgm:pt>
    <dgm:pt modelId="{657F45E2-3863-4E98-AD72-D19894B13CDD}" type="pres">
      <dgm:prSet presAssocID="{08E8A48F-0E6D-4DE9-874C-0027919460B7}" presName="composite" presStyleCnt="0"/>
      <dgm:spPr/>
    </dgm:pt>
    <dgm:pt modelId="{DC123958-FE29-4007-854B-633CDC3DC6E8}" type="pres">
      <dgm:prSet presAssocID="{08E8A48F-0E6D-4DE9-874C-0027919460B7}" presName="parTx" presStyleLbl="alignNode1" presStyleIdx="0" presStyleCnt="6">
        <dgm:presLayoutVars>
          <dgm:chMax val="0"/>
          <dgm:chPref val="0"/>
          <dgm:bulletEnabled val="1"/>
        </dgm:presLayoutVars>
      </dgm:prSet>
      <dgm:spPr/>
      <dgm:t>
        <a:bodyPr/>
        <a:lstStyle/>
        <a:p>
          <a:endParaRPr lang="en-US"/>
        </a:p>
      </dgm:t>
    </dgm:pt>
    <dgm:pt modelId="{3518575F-0C64-4703-8E96-4B700F2C73CF}" type="pres">
      <dgm:prSet presAssocID="{08E8A48F-0E6D-4DE9-874C-0027919460B7}" presName="desTx" presStyleLbl="alignAccFollowNode1" presStyleIdx="0" presStyleCnt="6">
        <dgm:presLayoutVars>
          <dgm:bulletEnabled val="1"/>
        </dgm:presLayoutVars>
      </dgm:prSet>
      <dgm:spPr/>
      <dgm:t>
        <a:bodyPr/>
        <a:lstStyle/>
        <a:p>
          <a:endParaRPr lang="en-US"/>
        </a:p>
      </dgm:t>
    </dgm:pt>
    <dgm:pt modelId="{A18A246C-B229-4E9A-9ED2-D72CE67E36B3}" type="pres">
      <dgm:prSet presAssocID="{36AFFFD1-DFF8-4DBC-858F-BAB1A6EFAB2B}" presName="space" presStyleCnt="0"/>
      <dgm:spPr/>
    </dgm:pt>
    <dgm:pt modelId="{44E4A5ED-C553-4ADA-97A1-01B83D5A54FD}" type="pres">
      <dgm:prSet presAssocID="{C3D0EB82-AD54-4F8C-8DEF-B402ECACE2C6}" presName="composite" presStyleCnt="0"/>
      <dgm:spPr/>
    </dgm:pt>
    <dgm:pt modelId="{27EDA6FD-66A9-4DBF-B51B-A9BD6631823F}" type="pres">
      <dgm:prSet presAssocID="{C3D0EB82-AD54-4F8C-8DEF-B402ECACE2C6}" presName="parTx" presStyleLbl="alignNode1" presStyleIdx="1" presStyleCnt="6">
        <dgm:presLayoutVars>
          <dgm:chMax val="0"/>
          <dgm:chPref val="0"/>
          <dgm:bulletEnabled val="1"/>
        </dgm:presLayoutVars>
      </dgm:prSet>
      <dgm:spPr/>
      <dgm:t>
        <a:bodyPr/>
        <a:lstStyle/>
        <a:p>
          <a:endParaRPr lang="en-US"/>
        </a:p>
      </dgm:t>
    </dgm:pt>
    <dgm:pt modelId="{EA60B070-879E-450E-96B4-33FBAE2B294D}" type="pres">
      <dgm:prSet presAssocID="{C3D0EB82-AD54-4F8C-8DEF-B402ECACE2C6}" presName="desTx" presStyleLbl="alignAccFollowNode1" presStyleIdx="1" presStyleCnt="6">
        <dgm:presLayoutVars>
          <dgm:bulletEnabled val="1"/>
        </dgm:presLayoutVars>
      </dgm:prSet>
      <dgm:spPr/>
      <dgm:t>
        <a:bodyPr/>
        <a:lstStyle/>
        <a:p>
          <a:endParaRPr lang="en-US"/>
        </a:p>
      </dgm:t>
    </dgm:pt>
    <dgm:pt modelId="{F0DEAF7F-BF44-4BF7-AF13-C0E0B145789B}" type="pres">
      <dgm:prSet presAssocID="{A0005585-94B0-4BB9-B25E-4E27CCEB0374}" presName="space" presStyleCnt="0"/>
      <dgm:spPr/>
    </dgm:pt>
    <dgm:pt modelId="{75535D42-0043-4029-AD00-A79BF87ECE74}" type="pres">
      <dgm:prSet presAssocID="{70260396-4040-4740-A5CF-02B99A9279D4}" presName="composite" presStyleCnt="0"/>
      <dgm:spPr/>
    </dgm:pt>
    <dgm:pt modelId="{081F905B-11C8-48BB-841E-AFC27D11E640}" type="pres">
      <dgm:prSet presAssocID="{70260396-4040-4740-A5CF-02B99A9279D4}" presName="parTx" presStyleLbl="alignNode1" presStyleIdx="2" presStyleCnt="6">
        <dgm:presLayoutVars>
          <dgm:chMax val="0"/>
          <dgm:chPref val="0"/>
          <dgm:bulletEnabled val="1"/>
        </dgm:presLayoutVars>
      </dgm:prSet>
      <dgm:spPr/>
      <dgm:t>
        <a:bodyPr/>
        <a:lstStyle/>
        <a:p>
          <a:endParaRPr lang="en-US"/>
        </a:p>
      </dgm:t>
    </dgm:pt>
    <dgm:pt modelId="{FBE0FC6C-57C8-44E0-8B5B-546453861774}" type="pres">
      <dgm:prSet presAssocID="{70260396-4040-4740-A5CF-02B99A9279D4}" presName="desTx" presStyleLbl="alignAccFollowNode1" presStyleIdx="2" presStyleCnt="6" custLinFactNeighborY="125">
        <dgm:presLayoutVars>
          <dgm:bulletEnabled val="1"/>
        </dgm:presLayoutVars>
      </dgm:prSet>
      <dgm:spPr/>
      <dgm:t>
        <a:bodyPr/>
        <a:lstStyle/>
        <a:p>
          <a:endParaRPr lang="en-US"/>
        </a:p>
      </dgm:t>
    </dgm:pt>
    <dgm:pt modelId="{AD573447-4105-427C-A581-AB104E317772}" type="pres">
      <dgm:prSet presAssocID="{648F12AB-A2B0-4C2F-B838-CCFCC34B3B65}" presName="space" presStyleCnt="0"/>
      <dgm:spPr/>
    </dgm:pt>
    <dgm:pt modelId="{3EE1E9BC-72AF-4BC9-90CA-D95D36E17523}" type="pres">
      <dgm:prSet presAssocID="{BC380839-3B47-4E50-8F0D-9D216BA8F9DC}" presName="composite" presStyleCnt="0"/>
      <dgm:spPr/>
    </dgm:pt>
    <dgm:pt modelId="{F9CD7449-A823-4B16-A7F7-6F9DA0EA437F}" type="pres">
      <dgm:prSet presAssocID="{BC380839-3B47-4E50-8F0D-9D216BA8F9DC}" presName="parTx" presStyleLbl="alignNode1" presStyleIdx="3" presStyleCnt="6">
        <dgm:presLayoutVars>
          <dgm:chMax val="0"/>
          <dgm:chPref val="0"/>
          <dgm:bulletEnabled val="1"/>
        </dgm:presLayoutVars>
      </dgm:prSet>
      <dgm:spPr/>
      <dgm:t>
        <a:bodyPr/>
        <a:lstStyle/>
        <a:p>
          <a:endParaRPr lang="en-US"/>
        </a:p>
      </dgm:t>
    </dgm:pt>
    <dgm:pt modelId="{2E9B817E-03C4-4E8E-A380-DB59AC02F13A}" type="pres">
      <dgm:prSet presAssocID="{BC380839-3B47-4E50-8F0D-9D216BA8F9DC}" presName="desTx" presStyleLbl="alignAccFollowNode1" presStyleIdx="3" presStyleCnt="6">
        <dgm:presLayoutVars>
          <dgm:bulletEnabled val="1"/>
        </dgm:presLayoutVars>
      </dgm:prSet>
      <dgm:spPr/>
      <dgm:t>
        <a:bodyPr/>
        <a:lstStyle/>
        <a:p>
          <a:endParaRPr lang="en-US"/>
        </a:p>
      </dgm:t>
    </dgm:pt>
    <dgm:pt modelId="{61DA69E8-28C0-46F4-9575-D82D8E87B3D6}" type="pres">
      <dgm:prSet presAssocID="{C44121F5-0D6D-4CC1-9E26-9D4DE6C71A15}" presName="space" presStyleCnt="0"/>
      <dgm:spPr/>
    </dgm:pt>
    <dgm:pt modelId="{1A388EF9-4226-42E3-BE29-38013F3F7552}" type="pres">
      <dgm:prSet presAssocID="{E5D79DBB-AC86-4563-B08D-316BEE5DA083}" presName="composite" presStyleCnt="0"/>
      <dgm:spPr/>
    </dgm:pt>
    <dgm:pt modelId="{BF7ED9D2-1B43-4046-9D9D-D72960D4E45A}" type="pres">
      <dgm:prSet presAssocID="{E5D79DBB-AC86-4563-B08D-316BEE5DA083}" presName="parTx" presStyleLbl="alignNode1" presStyleIdx="4" presStyleCnt="6">
        <dgm:presLayoutVars>
          <dgm:chMax val="0"/>
          <dgm:chPref val="0"/>
          <dgm:bulletEnabled val="1"/>
        </dgm:presLayoutVars>
      </dgm:prSet>
      <dgm:spPr/>
      <dgm:t>
        <a:bodyPr/>
        <a:lstStyle/>
        <a:p>
          <a:endParaRPr lang="en-US"/>
        </a:p>
      </dgm:t>
    </dgm:pt>
    <dgm:pt modelId="{8B92A8F6-4B18-42BC-8E40-DFA6A9937405}" type="pres">
      <dgm:prSet presAssocID="{E5D79DBB-AC86-4563-B08D-316BEE5DA083}" presName="desTx" presStyleLbl="alignAccFollowNode1" presStyleIdx="4" presStyleCnt="6">
        <dgm:presLayoutVars>
          <dgm:bulletEnabled val="1"/>
        </dgm:presLayoutVars>
      </dgm:prSet>
      <dgm:spPr/>
      <dgm:t>
        <a:bodyPr/>
        <a:lstStyle/>
        <a:p>
          <a:endParaRPr lang="en-US"/>
        </a:p>
      </dgm:t>
    </dgm:pt>
    <dgm:pt modelId="{F12B0A6D-DC9E-4184-BDB2-0C76571CF5C8}" type="pres">
      <dgm:prSet presAssocID="{82CD5ABF-9466-4EE9-88A6-E59D7D1B3E3F}" presName="space" presStyleCnt="0"/>
      <dgm:spPr/>
    </dgm:pt>
    <dgm:pt modelId="{94FCA0BD-2A2B-4C0D-84EA-497A02D5753B}" type="pres">
      <dgm:prSet presAssocID="{B5FDB9C0-D5F1-4FE8-B1CC-730D3724293E}" presName="composite" presStyleCnt="0"/>
      <dgm:spPr/>
    </dgm:pt>
    <dgm:pt modelId="{FBD68B73-1A4B-4838-9B02-F055D6DBE9E0}" type="pres">
      <dgm:prSet presAssocID="{B5FDB9C0-D5F1-4FE8-B1CC-730D3724293E}" presName="parTx" presStyleLbl="alignNode1" presStyleIdx="5" presStyleCnt="6">
        <dgm:presLayoutVars>
          <dgm:chMax val="0"/>
          <dgm:chPref val="0"/>
          <dgm:bulletEnabled val="1"/>
        </dgm:presLayoutVars>
      </dgm:prSet>
      <dgm:spPr/>
      <dgm:t>
        <a:bodyPr/>
        <a:lstStyle/>
        <a:p>
          <a:endParaRPr lang="en-US"/>
        </a:p>
      </dgm:t>
    </dgm:pt>
    <dgm:pt modelId="{57823E66-40EA-4942-BFC2-C56E28EFF06C}" type="pres">
      <dgm:prSet presAssocID="{B5FDB9C0-D5F1-4FE8-B1CC-730D3724293E}" presName="desTx" presStyleLbl="alignAccFollowNode1" presStyleIdx="5" presStyleCnt="6">
        <dgm:presLayoutVars>
          <dgm:bulletEnabled val="1"/>
        </dgm:presLayoutVars>
      </dgm:prSet>
      <dgm:spPr/>
      <dgm:t>
        <a:bodyPr/>
        <a:lstStyle/>
        <a:p>
          <a:endParaRPr lang="en-US"/>
        </a:p>
      </dgm:t>
    </dgm:pt>
  </dgm:ptLst>
  <dgm:cxnLst>
    <dgm:cxn modelId="{61C8DEF4-F046-442A-BBF0-3281602CD3DC}" srcId="{E5D79DBB-AC86-4563-B08D-316BEE5DA083}" destId="{177D148D-7B07-4423-931D-6DE1DF48BC35}" srcOrd="1" destOrd="0" parTransId="{006BFB70-0543-4579-A265-D894FC59E226}" sibTransId="{F674201F-B3B0-42C0-BA51-73F13730136C}"/>
    <dgm:cxn modelId="{10062762-BA24-4CD9-8578-351D2C5C3011}" srcId="{70260396-4040-4740-A5CF-02B99A9279D4}" destId="{9A1059DC-8B2B-484A-802C-FA2FC04AC175}" srcOrd="5" destOrd="0" parTransId="{DE50A290-1D7F-48E6-8136-44B830498D81}" sibTransId="{A238DDE3-8139-447B-AAF4-231968397432}"/>
    <dgm:cxn modelId="{27F1B962-8C6C-4FA9-9DDD-FC675094790F}" srcId="{B5FDB9C0-D5F1-4FE8-B1CC-730D3724293E}" destId="{41614D24-F404-4D17-8083-A14C0135136D}" srcOrd="0" destOrd="0" parTransId="{A68CA0E7-C26A-4BA3-B26E-7D0EE3E5844A}" sibTransId="{1AC8A6F1-91CF-49B3-9F72-3A50C071C8CE}"/>
    <dgm:cxn modelId="{CB9552EF-99C4-4911-96A9-1BE8D2A0D931}" type="presOf" srcId="{BFCFC372-48E1-47FE-B65B-1D142308ABC9}" destId="{2E9B817E-03C4-4E8E-A380-DB59AC02F13A}" srcOrd="0" destOrd="0" presId="urn:microsoft.com/office/officeart/2005/8/layout/hList1"/>
    <dgm:cxn modelId="{30397103-D1DC-448E-AE0F-24A603E130B8}" srcId="{B5FDB9C0-D5F1-4FE8-B1CC-730D3724293E}" destId="{DD443090-359E-4CBB-9664-92AA14683DFE}" srcOrd="6" destOrd="0" parTransId="{5555618C-9809-4936-A00F-AB23106BB64D}" sibTransId="{40635F88-0E0A-4313-91A5-CA1BE093B9F1}"/>
    <dgm:cxn modelId="{BA986826-DD30-4C01-B803-EF8F7A751265}" srcId="{7305913D-8E0E-4241-9C88-8BA3FA8B38D5}" destId="{BC380839-3B47-4E50-8F0D-9D216BA8F9DC}" srcOrd="3" destOrd="0" parTransId="{EFCFD1DF-87F5-46BB-833A-F2BF69303A20}" sibTransId="{C44121F5-0D6D-4CC1-9E26-9D4DE6C71A15}"/>
    <dgm:cxn modelId="{CCBA16A2-E1BD-42E3-8F73-6AAB7E6266CF}" type="presOf" srcId="{918D701C-E702-44B9-8F5A-0ACCA9CAAF87}" destId="{57823E66-40EA-4942-BFC2-C56E28EFF06C}" srcOrd="0" destOrd="8" presId="urn:microsoft.com/office/officeart/2005/8/layout/hList1"/>
    <dgm:cxn modelId="{42CC8507-F665-4A35-BF2D-31FC6F00CD94}" srcId="{BC380839-3B47-4E50-8F0D-9D216BA8F9DC}" destId="{C0A1906D-E54A-4C9D-8D13-20BCB9AB976C}" srcOrd="2" destOrd="0" parTransId="{397A5E89-0B1B-4391-8DA7-53D30FD11EFA}" sibTransId="{BCCFBCDF-63E6-4BD5-A272-330427946244}"/>
    <dgm:cxn modelId="{EAC71E4D-E453-4BBB-8DB2-B37C153C714E}" srcId="{7305913D-8E0E-4241-9C88-8BA3FA8B38D5}" destId="{E5D79DBB-AC86-4563-B08D-316BEE5DA083}" srcOrd="4" destOrd="0" parTransId="{B8418C32-146B-4984-A85B-079D0C56BBEB}" sibTransId="{82CD5ABF-9466-4EE9-88A6-E59D7D1B3E3F}"/>
    <dgm:cxn modelId="{D40BA329-AC6B-4E92-A1C1-1D851378B8F6}" srcId="{70260396-4040-4740-A5CF-02B99A9279D4}" destId="{F84B11EE-5CE4-47D2-8E5F-79DE9E425380}" srcOrd="0" destOrd="0" parTransId="{BE997790-F809-45D5-913D-50262251DAD4}" sibTransId="{142B65A5-D959-4416-AB3A-B8C08AAE5AAB}"/>
    <dgm:cxn modelId="{AFDBC3DC-CD79-4821-86AA-54945240B867}" type="presOf" srcId="{7305913D-8E0E-4241-9C88-8BA3FA8B38D5}" destId="{7E75417C-533A-4097-A489-4F64B173133A}" srcOrd="0" destOrd="0" presId="urn:microsoft.com/office/officeart/2005/8/layout/hList1"/>
    <dgm:cxn modelId="{2D0ED086-6075-46AC-A4E4-D777C7572B4D}" srcId="{E5D79DBB-AC86-4563-B08D-316BEE5DA083}" destId="{9410E02A-9449-4D81-8B6A-29571B1F5F84}" srcOrd="2" destOrd="0" parTransId="{18A44B64-418A-4A83-96FB-21CF846D1BE3}" sibTransId="{3824E202-B05B-4461-A938-510DA4981AE5}"/>
    <dgm:cxn modelId="{020BC0BD-17A8-4D2A-9748-BEFDA40D3B08}" type="presOf" srcId="{1CD68570-51CD-4F8C-ADA9-FEA961CE760F}" destId="{57823E66-40EA-4942-BFC2-C56E28EFF06C}" srcOrd="0" destOrd="4" presId="urn:microsoft.com/office/officeart/2005/8/layout/hList1"/>
    <dgm:cxn modelId="{221F51CF-A8AC-4417-B41A-73CD57F08F78}" type="presOf" srcId="{E5D79DBB-AC86-4563-B08D-316BEE5DA083}" destId="{BF7ED9D2-1B43-4046-9D9D-D72960D4E45A}" srcOrd="0" destOrd="0" presId="urn:microsoft.com/office/officeart/2005/8/layout/hList1"/>
    <dgm:cxn modelId="{2AF0C08F-887C-4C92-9568-0A4B033CA01C}" type="presOf" srcId="{CA5F41F9-9786-4A3B-BAEC-0B58B48AC600}" destId="{EA60B070-879E-450E-96B4-33FBAE2B294D}" srcOrd="0" destOrd="3" presId="urn:microsoft.com/office/officeart/2005/8/layout/hList1"/>
    <dgm:cxn modelId="{E7A73128-D2B2-4262-B720-3B78ECBA6429}" type="presOf" srcId="{204F0AC2-925F-468F-9501-6DE7A0D067B6}" destId="{57823E66-40EA-4942-BFC2-C56E28EFF06C}" srcOrd="0" destOrd="2" presId="urn:microsoft.com/office/officeart/2005/8/layout/hList1"/>
    <dgm:cxn modelId="{75162FC0-D4FE-4475-9CAA-F3E83EC5FB18}" type="presOf" srcId="{E69EBA54-7E0F-4C86-84B8-52969A932285}" destId="{FBE0FC6C-57C8-44E0-8B5B-546453861774}" srcOrd="0" destOrd="2" presId="urn:microsoft.com/office/officeart/2005/8/layout/hList1"/>
    <dgm:cxn modelId="{608104B5-E41F-400C-B068-0C67676FB13D}" srcId="{7305913D-8E0E-4241-9C88-8BA3FA8B38D5}" destId="{08E8A48F-0E6D-4DE9-874C-0027919460B7}" srcOrd="0" destOrd="0" parTransId="{72EB4DA2-AA09-4135-99F6-0ED215898758}" sibTransId="{36AFFFD1-DFF8-4DBC-858F-BAB1A6EFAB2B}"/>
    <dgm:cxn modelId="{0FD37D9C-782D-4D35-9A7B-0C8F9AD113BC}" type="presOf" srcId="{BBCFAD61-BB5C-4034-9E56-53762CEE46F6}" destId="{8B92A8F6-4B18-42BC-8E40-DFA6A9937405}" srcOrd="0" destOrd="5" presId="urn:microsoft.com/office/officeart/2005/8/layout/hList1"/>
    <dgm:cxn modelId="{0F2E1DE7-48E6-49C4-9825-982E7BFE7B7D}" srcId="{BC380839-3B47-4E50-8F0D-9D216BA8F9DC}" destId="{BFCFC372-48E1-47FE-B65B-1D142308ABC9}" srcOrd="0" destOrd="0" parTransId="{2A68C843-C58F-469E-B79F-96E4B74EAF28}" sibTransId="{F3C9027E-BF3A-4A57-AD20-C2E53BF999E9}"/>
    <dgm:cxn modelId="{BEA930F9-76DD-4607-9CD6-E95EC8BC4A29}" type="presOf" srcId="{70260396-4040-4740-A5CF-02B99A9279D4}" destId="{081F905B-11C8-48BB-841E-AFC27D11E640}" srcOrd="0" destOrd="0" presId="urn:microsoft.com/office/officeart/2005/8/layout/hList1"/>
    <dgm:cxn modelId="{D9B25DFE-80A8-46C5-8613-AB4766887844}" type="presOf" srcId="{78B7F421-7683-45D8-A20E-40DC63A96212}" destId="{3518575F-0C64-4703-8E96-4B700F2C73CF}" srcOrd="0" destOrd="3" presId="urn:microsoft.com/office/officeart/2005/8/layout/hList1"/>
    <dgm:cxn modelId="{609A21D0-A37E-48B9-9D6D-1211BC591382}" type="presOf" srcId="{75DBCB76-A732-4576-AC54-C17E78914858}" destId="{57823E66-40EA-4942-BFC2-C56E28EFF06C}" srcOrd="0" destOrd="5" presId="urn:microsoft.com/office/officeart/2005/8/layout/hList1"/>
    <dgm:cxn modelId="{5238456B-9E15-4098-AD3C-7F443784325F}" type="presOf" srcId="{4032AFF6-9EAA-4A67-A69F-CE2AF10FB3D6}" destId="{57823E66-40EA-4942-BFC2-C56E28EFF06C}" srcOrd="0" destOrd="1" presId="urn:microsoft.com/office/officeart/2005/8/layout/hList1"/>
    <dgm:cxn modelId="{971E62B6-045F-42DD-A166-22463ECBB6E0}" type="presOf" srcId="{CA70A592-1592-48A8-8B43-18DC7A7D5062}" destId="{8B92A8F6-4B18-42BC-8E40-DFA6A9937405}" srcOrd="0" destOrd="3" presId="urn:microsoft.com/office/officeart/2005/8/layout/hList1"/>
    <dgm:cxn modelId="{DE42EA14-1530-496E-AEFF-7A0675048013}" srcId="{70260396-4040-4740-A5CF-02B99A9279D4}" destId="{B5AAE344-20F6-403C-AC74-294F8A9DA892}" srcOrd="4" destOrd="0" parTransId="{AE6053EA-5B85-40C7-8774-80CA88F187CD}" sibTransId="{F60739DE-C0CE-43B8-A0BC-CAAED95D3B92}"/>
    <dgm:cxn modelId="{27BB2535-C73A-4274-BA53-AE26A1DD1C3C}" type="presOf" srcId="{3C03AC8B-883A-4316-A466-A8DDF22B5627}" destId="{3518575F-0C64-4703-8E96-4B700F2C73CF}" srcOrd="0" destOrd="0" presId="urn:microsoft.com/office/officeart/2005/8/layout/hList1"/>
    <dgm:cxn modelId="{78D87ADC-E904-4980-ACF5-7C08788D6DAE}" srcId="{7305913D-8E0E-4241-9C88-8BA3FA8B38D5}" destId="{C3D0EB82-AD54-4F8C-8DEF-B402ECACE2C6}" srcOrd="1" destOrd="0" parTransId="{885EDC15-D306-4E43-9B84-6D771D507052}" sibTransId="{A0005585-94B0-4BB9-B25E-4E27CCEB0374}"/>
    <dgm:cxn modelId="{D4C4B43E-41C0-41D4-898A-C44FF5287051}" type="presOf" srcId="{9410E02A-9449-4D81-8B6A-29571B1F5F84}" destId="{8B92A8F6-4B18-42BC-8E40-DFA6A9937405}" srcOrd="0" destOrd="2" presId="urn:microsoft.com/office/officeart/2005/8/layout/hList1"/>
    <dgm:cxn modelId="{CBE4DEE1-6110-485D-92AD-D65100B16DBF}" srcId="{C3D0EB82-AD54-4F8C-8DEF-B402ECACE2C6}" destId="{7E6DFB08-7B51-4B99-AAAC-096BFE829313}" srcOrd="2" destOrd="0" parTransId="{58683426-B2AC-4621-A72E-DCE9009AC1D7}" sibTransId="{1C1C0597-3EF8-461E-9EB6-A8A9CA9DB04B}"/>
    <dgm:cxn modelId="{CA9E065B-9F90-42C2-83D0-45C9E9839741}" type="presOf" srcId="{D31BCC15-D550-45DE-B295-04E665BE2DFD}" destId="{8B92A8F6-4B18-42BC-8E40-DFA6A9937405}" srcOrd="0" destOrd="0" presId="urn:microsoft.com/office/officeart/2005/8/layout/hList1"/>
    <dgm:cxn modelId="{6B3AD8BC-08F7-4CA5-9F28-2813DFE3B71F}" type="presOf" srcId="{60410189-6B4D-48F1-AC45-4E365C11DA18}" destId="{57823E66-40EA-4942-BFC2-C56E28EFF06C}" srcOrd="0" destOrd="3" presId="urn:microsoft.com/office/officeart/2005/8/layout/hList1"/>
    <dgm:cxn modelId="{560576AB-4B95-4FCE-AE46-EA7B9FFFD3F2}" srcId="{E5D79DBB-AC86-4563-B08D-316BEE5DA083}" destId="{BBCFAD61-BB5C-4034-9E56-53762CEE46F6}" srcOrd="5" destOrd="0" parTransId="{65895E66-EA14-460A-AC9A-693BD1B3BCD1}" sibTransId="{91EB63E5-6A8E-44ED-8EC1-2E6546E84EAB}"/>
    <dgm:cxn modelId="{95108167-F827-41BC-8562-DFD8D874D249}" type="presOf" srcId="{AAD8FB79-7634-4B10-9A66-E67F7BFAF052}" destId="{2E9B817E-03C4-4E8E-A380-DB59AC02F13A}" srcOrd="0" destOrd="1" presId="urn:microsoft.com/office/officeart/2005/8/layout/hList1"/>
    <dgm:cxn modelId="{D60B74FA-0625-41CA-AFD8-B541EAD9A1A9}" type="presOf" srcId="{0BFFF50E-0953-4D3E-9C97-9F3DF86D4F0E}" destId="{3518575F-0C64-4703-8E96-4B700F2C73CF}" srcOrd="0" destOrd="1" presId="urn:microsoft.com/office/officeart/2005/8/layout/hList1"/>
    <dgm:cxn modelId="{D3946CE5-ED89-4E0E-BF56-EB0884A15BCD}" type="presOf" srcId="{C3D0EB82-AD54-4F8C-8DEF-B402ECACE2C6}" destId="{27EDA6FD-66A9-4DBF-B51B-A9BD6631823F}" srcOrd="0" destOrd="0" presId="urn:microsoft.com/office/officeart/2005/8/layout/hList1"/>
    <dgm:cxn modelId="{57A1E1C5-18D2-45D4-B6F7-1C510DE8DD9A}" srcId="{08E8A48F-0E6D-4DE9-874C-0027919460B7}" destId="{A328D71C-2B5E-4E80-94AD-7994B75E5ADB}" srcOrd="6" destOrd="0" parTransId="{8F031B4C-5964-425D-AC14-787936F8DFF4}" sibTransId="{8D3FC2F2-A951-4003-9142-34583A5B7748}"/>
    <dgm:cxn modelId="{19667E0D-C218-407A-B07D-B5BAE9FDCD73}" type="presOf" srcId="{41614D24-F404-4D17-8083-A14C0135136D}" destId="{57823E66-40EA-4942-BFC2-C56E28EFF06C}" srcOrd="0" destOrd="0" presId="urn:microsoft.com/office/officeart/2005/8/layout/hList1"/>
    <dgm:cxn modelId="{8839CE83-6FDB-48B3-A0F1-4449808D41AE}" type="presOf" srcId="{B5AAE344-20F6-403C-AC74-294F8A9DA892}" destId="{FBE0FC6C-57C8-44E0-8B5B-546453861774}" srcOrd="0" destOrd="4" presId="urn:microsoft.com/office/officeart/2005/8/layout/hList1"/>
    <dgm:cxn modelId="{2044D51D-39EF-451D-9021-38FB38CF1F1D}" type="presOf" srcId="{177D148D-7B07-4423-931D-6DE1DF48BC35}" destId="{8B92A8F6-4B18-42BC-8E40-DFA6A9937405}" srcOrd="0" destOrd="1" presId="urn:microsoft.com/office/officeart/2005/8/layout/hList1"/>
    <dgm:cxn modelId="{DE33779F-976E-4A9B-BE27-B3DDCE4B2512}" type="presOf" srcId="{C0A1906D-E54A-4C9D-8D13-20BCB9AB976C}" destId="{2E9B817E-03C4-4E8E-A380-DB59AC02F13A}" srcOrd="0" destOrd="2" presId="urn:microsoft.com/office/officeart/2005/8/layout/hList1"/>
    <dgm:cxn modelId="{0F588D78-2B46-4E7A-9F9F-57F7134E1FE3}" srcId="{70260396-4040-4740-A5CF-02B99A9279D4}" destId="{E69EBA54-7E0F-4C86-84B8-52969A932285}" srcOrd="2" destOrd="0" parTransId="{42DCE979-58A9-4F47-AC11-345BAA18C23F}" sibTransId="{642D84A2-0541-4983-95E3-BDFAE7A132DB}"/>
    <dgm:cxn modelId="{542B1A24-0E88-4395-AF9F-F9832A8807CB}" srcId="{B5FDB9C0-D5F1-4FE8-B1CC-730D3724293E}" destId="{918D701C-E702-44B9-8F5A-0ACCA9CAAF87}" srcOrd="8" destOrd="0" parTransId="{C9C0D3E6-B3C7-4D2B-88E8-92AFCBEB181E}" sibTransId="{D256DFC1-4E96-4CED-AD90-6A499F98640E}"/>
    <dgm:cxn modelId="{1AC44DB5-FA85-4E21-8280-31AFE50FB4B7}" srcId="{7305913D-8E0E-4241-9C88-8BA3FA8B38D5}" destId="{B5FDB9C0-D5F1-4FE8-B1CC-730D3724293E}" srcOrd="5" destOrd="0" parTransId="{F0EC12A6-995D-4392-A7DF-63AF9A9BEF9C}" sibTransId="{5174BF1D-7CD8-49E9-9E98-FDDCC82A4779}"/>
    <dgm:cxn modelId="{F4BA742F-3939-4A28-8EE4-8969D4B9418F}" srcId="{08E8A48F-0E6D-4DE9-874C-0027919460B7}" destId="{390CD9B3-1EC5-4765-8DCC-D0BDDA55B8F4}" srcOrd="2" destOrd="0" parTransId="{049BA058-03E7-47E1-84B6-33C2399E71E6}" sibTransId="{4638E522-B968-4297-98A6-AD2997E7AFF4}"/>
    <dgm:cxn modelId="{55133996-A285-433D-8E5F-9B1EA9AF06D2}" srcId="{E5D79DBB-AC86-4563-B08D-316BEE5DA083}" destId="{71B94FF4-5094-47C7-8790-B8B8C6737374}" srcOrd="4" destOrd="0" parTransId="{9BDFB127-2860-4A94-8A3A-BCE340BC9BE0}" sibTransId="{F871009E-9002-4196-A20C-662A1409A972}"/>
    <dgm:cxn modelId="{B4F25F03-E331-4699-9819-AC729AFECA8D}" srcId="{08E8A48F-0E6D-4DE9-874C-0027919460B7}" destId="{E06FA7E5-DC95-41FC-B49B-292E08D562D6}" srcOrd="7" destOrd="0" parTransId="{2BDAF33F-49D8-491C-9CDC-F250A9205741}" sibTransId="{84DE283C-8CC6-480A-A942-CDB04D1B36D5}"/>
    <dgm:cxn modelId="{1A2E0686-3000-4E90-8E02-D5B35F3418D5}" srcId="{08E8A48F-0E6D-4DE9-874C-0027919460B7}" destId="{78B7F421-7683-45D8-A20E-40DC63A96212}" srcOrd="3" destOrd="0" parTransId="{237D1BC8-2B08-42A2-9A27-3B5FFF0F31BE}" sibTransId="{01F383A6-E6CD-4B3A-9CBF-CC48091BB677}"/>
    <dgm:cxn modelId="{9A1E3BA8-0B6B-4C90-9CAA-5A469F7E305D}" srcId="{B5FDB9C0-D5F1-4FE8-B1CC-730D3724293E}" destId="{60410189-6B4D-48F1-AC45-4E365C11DA18}" srcOrd="3" destOrd="0" parTransId="{BB27E576-F4D5-4267-847D-3D8C6C01C36D}" sibTransId="{B2D0033F-D631-4BFE-8DD4-57E0A543D9B0}"/>
    <dgm:cxn modelId="{B6539A67-0DDF-4E58-A305-BA9557B91B4B}" srcId="{B5FDB9C0-D5F1-4FE8-B1CC-730D3724293E}" destId="{204F0AC2-925F-468F-9501-6DE7A0D067B6}" srcOrd="2" destOrd="0" parTransId="{30C7249C-AD1D-4FC1-928B-EBA47D4C47EE}" sibTransId="{6CC59DAA-2C10-44CC-8446-9B697ACBD655}"/>
    <dgm:cxn modelId="{E149CA36-F6A5-4F52-8462-1F1079C09B9C}" type="presOf" srcId="{9A1059DC-8B2B-484A-802C-FA2FC04AC175}" destId="{FBE0FC6C-57C8-44E0-8B5B-546453861774}" srcOrd="0" destOrd="5" presId="urn:microsoft.com/office/officeart/2005/8/layout/hList1"/>
    <dgm:cxn modelId="{3CD69596-DC77-47D8-8527-90DBF020E5E1}" srcId="{B5FDB9C0-D5F1-4FE8-B1CC-730D3724293E}" destId="{4032AFF6-9EAA-4A67-A69F-CE2AF10FB3D6}" srcOrd="1" destOrd="0" parTransId="{1E578F61-100A-43D6-A482-B26C8EA3E5BD}" sibTransId="{0FCF6553-C9C5-4416-8187-7C10B062AB58}"/>
    <dgm:cxn modelId="{7C49A3B5-F051-4A01-B30F-1E4BEC797E98}" type="presOf" srcId="{71B94FF4-5094-47C7-8790-B8B8C6737374}" destId="{8B92A8F6-4B18-42BC-8E40-DFA6A9937405}" srcOrd="0" destOrd="4" presId="urn:microsoft.com/office/officeart/2005/8/layout/hList1"/>
    <dgm:cxn modelId="{06BA76FE-4670-451E-9770-50AEA9DD038D}" type="presOf" srcId="{08E8A48F-0E6D-4DE9-874C-0027919460B7}" destId="{DC123958-FE29-4007-854B-633CDC3DC6E8}" srcOrd="0" destOrd="0" presId="urn:microsoft.com/office/officeart/2005/8/layout/hList1"/>
    <dgm:cxn modelId="{B5827E6F-98DC-477F-A732-D21578CBF268}" type="presOf" srcId="{9ADF2451-2E1B-4A4E-BB47-7091EEA16F2D}" destId="{FBE0FC6C-57C8-44E0-8B5B-546453861774}" srcOrd="0" destOrd="1" presId="urn:microsoft.com/office/officeart/2005/8/layout/hList1"/>
    <dgm:cxn modelId="{A388C6E3-5EA4-4973-8B1B-03104BFFEE5F}" srcId="{70260396-4040-4740-A5CF-02B99A9279D4}" destId="{6E792029-FE5B-44EF-8ED7-5806D4CD3A96}" srcOrd="3" destOrd="0" parTransId="{41637070-95BD-4B92-B967-8C08486D115F}" sibTransId="{43464306-EB49-4E22-9B2D-87C4BA4A02B7}"/>
    <dgm:cxn modelId="{5F89E93E-1472-40C5-BECC-E32D395AB6A5}" type="presOf" srcId="{E06FA7E5-DC95-41FC-B49B-292E08D562D6}" destId="{3518575F-0C64-4703-8E96-4B700F2C73CF}" srcOrd="0" destOrd="7" presId="urn:microsoft.com/office/officeart/2005/8/layout/hList1"/>
    <dgm:cxn modelId="{A4374D29-A281-4C54-A770-6869A5E313AA}" srcId="{08E8A48F-0E6D-4DE9-874C-0027919460B7}" destId="{0BFFF50E-0953-4D3E-9C97-9F3DF86D4F0E}" srcOrd="1" destOrd="0" parTransId="{631BCEA9-5071-4EC2-A896-749D2B0C5DBF}" sibTransId="{7393DAC5-FFFA-4A1E-A5AF-356CEAED7EAE}"/>
    <dgm:cxn modelId="{99941CE0-5476-46DF-B518-AB69E98E568D}" type="presOf" srcId="{B5FDB9C0-D5F1-4FE8-B1CC-730D3724293E}" destId="{FBD68B73-1A4B-4838-9B02-F055D6DBE9E0}" srcOrd="0" destOrd="0" presId="urn:microsoft.com/office/officeart/2005/8/layout/hList1"/>
    <dgm:cxn modelId="{EB6AE4A8-B335-4880-AFE2-D8E8D6B141A6}" srcId="{E5D79DBB-AC86-4563-B08D-316BEE5DA083}" destId="{CA70A592-1592-48A8-8B43-18DC7A7D5062}" srcOrd="3" destOrd="0" parTransId="{CAE20977-3E16-4404-A05B-23E48477D1BD}" sibTransId="{60E8E4A3-AFDA-417D-A8A4-8BB953CC07BB}"/>
    <dgm:cxn modelId="{04AFD382-08E4-4ACF-8E11-6CD5378CE40F}" type="presOf" srcId="{F84B11EE-5CE4-47D2-8E5F-79DE9E425380}" destId="{FBE0FC6C-57C8-44E0-8B5B-546453861774}" srcOrd="0" destOrd="0" presId="urn:microsoft.com/office/officeart/2005/8/layout/hList1"/>
    <dgm:cxn modelId="{6DB553D2-58F4-4542-932B-C87CFCC2E9EE}" srcId="{C3D0EB82-AD54-4F8C-8DEF-B402ECACE2C6}" destId="{CA5F41F9-9786-4A3B-BAEC-0B58B48AC600}" srcOrd="3" destOrd="0" parTransId="{4607DE6D-EE87-4791-878E-44D22F12C7F7}" sibTransId="{2DFA506B-DE2E-4A7E-979D-5EDAFF900B07}"/>
    <dgm:cxn modelId="{25888691-DA8E-46E7-839C-C305FD25B5A2}" type="presOf" srcId="{E1E10D9C-4A1A-4F79-B30F-6C303D333DE7}" destId="{3518575F-0C64-4703-8E96-4B700F2C73CF}" srcOrd="0" destOrd="4" presId="urn:microsoft.com/office/officeart/2005/8/layout/hList1"/>
    <dgm:cxn modelId="{678A928F-98CD-4250-869C-9C7BD2C88CC0}" srcId="{70260396-4040-4740-A5CF-02B99A9279D4}" destId="{9ADF2451-2E1B-4A4E-BB47-7091EEA16F2D}" srcOrd="1" destOrd="0" parTransId="{32E91878-7FEA-4DDB-92CA-FC1F4BD3300E}" sibTransId="{58540678-8DEB-45E1-A65F-3572E21E30B7}"/>
    <dgm:cxn modelId="{C7B43E73-9145-4C4B-AA38-329DF9231A2B}" srcId="{B5FDB9C0-D5F1-4FE8-B1CC-730D3724293E}" destId="{1CD68570-51CD-4F8C-ADA9-FEA961CE760F}" srcOrd="4" destOrd="0" parTransId="{636F2B00-1583-4CC7-B1D1-296D58566996}" sibTransId="{7A75FFB9-0804-4841-9FF5-F10F58FBA373}"/>
    <dgm:cxn modelId="{4E3979AB-6364-45B0-8328-2985C0FAF2C4}" type="presOf" srcId="{2382154B-C8A5-4D8A-B74E-6B65A18FACEC}" destId="{EA60B070-879E-450E-96B4-33FBAE2B294D}" srcOrd="0" destOrd="0" presId="urn:microsoft.com/office/officeart/2005/8/layout/hList1"/>
    <dgm:cxn modelId="{E91DCE40-2D3C-4392-BFA2-5575F03BBE94}" type="presOf" srcId="{AC62AD5F-FF3F-4218-9EBC-2B286F583D32}" destId="{EA60B070-879E-450E-96B4-33FBAE2B294D}" srcOrd="0" destOrd="1" presId="urn:microsoft.com/office/officeart/2005/8/layout/hList1"/>
    <dgm:cxn modelId="{DFEC7DCA-1AD5-49E4-9C04-2D8E1FE541BE}" srcId="{BC380839-3B47-4E50-8F0D-9D216BA8F9DC}" destId="{AAD8FB79-7634-4B10-9A66-E67F7BFAF052}" srcOrd="1" destOrd="0" parTransId="{DD07D412-ECFB-4C25-B421-87D00233BE02}" sibTransId="{F07ADEEE-625B-46A9-A547-220A4B9ABE05}"/>
    <dgm:cxn modelId="{C2851ABB-5E02-4F67-8874-1F69C6E69F86}" type="presOf" srcId="{7E6DFB08-7B51-4B99-AAAC-096BFE829313}" destId="{EA60B070-879E-450E-96B4-33FBAE2B294D}" srcOrd="0" destOrd="2" presId="urn:microsoft.com/office/officeart/2005/8/layout/hList1"/>
    <dgm:cxn modelId="{F86E5EF1-B9C0-4027-BFAD-F0D2DF35DA1E}" srcId="{C3D0EB82-AD54-4F8C-8DEF-B402ECACE2C6}" destId="{2382154B-C8A5-4D8A-B74E-6B65A18FACEC}" srcOrd="0" destOrd="0" parTransId="{1AC52A1E-48DF-44C6-974A-36FEA8B62C14}" sibTransId="{83939200-B7D9-40FF-90C9-8EF75CA45B45}"/>
    <dgm:cxn modelId="{0148CA5C-DE2F-40E1-9E37-AA7910F2B07B}" type="presOf" srcId="{A328D71C-2B5E-4E80-94AD-7994B75E5ADB}" destId="{3518575F-0C64-4703-8E96-4B700F2C73CF}" srcOrd="0" destOrd="6" presId="urn:microsoft.com/office/officeart/2005/8/layout/hList1"/>
    <dgm:cxn modelId="{3C9D0010-3EA5-44E7-8718-ED2F13FB81DD}" srcId="{B5FDB9C0-D5F1-4FE8-B1CC-730D3724293E}" destId="{75DBCB76-A732-4576-AC54-C17E78914858}" srcOrd="5" destOrd="0" parTransId="{69BB55E2-3684-495A-BDDB-0059B28767C1}" sibTransId="{2BD79AE8-E3FC-489F-B63C-392F4C254D39}"/>
    <dgm:cxn modelId="{71005048-8B90-46AB-984A-93390603F77C}" srcId="{08E8A48F-0E6D-4DE9-874C-0027919460B7}" destId="{E1E10D9C-4A1A-4F79-B30F-6C303D333DE7}" srcOrd="4" destOrd="0" parTransId="{EF888085-8CCD-4D57-B501-F274EC649021}" sibTransId="{412BC9FB-53DB-446F-B694-3DE5C716F06B}"/>
    <dgm:cxn modelId="{E3EFB83E-83A1-4872-8B91-AE4ACBF0A1BA}" type="presOf" srcId="{BC380839-3B47-4E50-8F0D-9D216BA8F9DC}" destId="{F9CD7449-A823-4B16-A7F7-6F9DA0EA437F}" srcOrd="0" destOrd="0" presId="urn:microsoft.com/office/officeart/2005/8/layout/hList1"/>
    <dgm:cxn modelId="{EEA3E543-E97D-46CF-B65F-7F66AC7BA39B}" srcId="{E5D79DBB-AC86-4563-B08D-316BEE5DA083}" destId="{D31BCC15-D550-45DE-B295-04E665BE2DFD}" srcOrd="0" destOrd="0" parTransId="{77086A3A-7E81-4316-8B8D-B99862127CC6}" sibTransId="{06935A8A-4787-40B6-BFDC-8A4B0FE9F127}"/>
    <dgm:cxn modelId="{EAF97188-0C6E-4D3E-B51E-58707EADB222}" srcId="{08E8A48F-0E6D-4DE9-874C-0027919460B7}" destId="{3C03AC8B-883A-4316-A466-A8DDF22B5627}" srcOrd="0" destOrd="0" parTransId="{AE7F9171-6B8E-4FAA-952E-2A6BC61E5526}" sibTransId="{53D46E7F-65BC-4C93-9548-B3AC464247DD}"/>
    <dgm:cxn modelId="{B33F1941-F443-4399-A4EB-E99DDCC3B57F}" srcId="{B5FDB9C0-D5F1-4FE8-B1CC-730D3724293E}" destId="{775E0BC9-47DE-40BE-A6DD-1010B87E9D8B}" srcOrd="7" destOrd="0" parTransId="{AE597270-8A48-4C3D-832E-ECD7AD1069EB}" sibTransId="{78DE436E-7793-4F8B-931C-558B77BF5BD8}"/>
    <dgm:cxn modelId="{03895131-5513-462C-AA61-72160FFE64EF}" srcId="{C3D0EB82-AD54-4F8C-8DEF-B402ECACE2C6}" destId="{AC62AD5F-FF3F-4218-9EBC-2B286F583D32}" srcOrd="1" destOrd="0" parTransId="{F1FD39E0-F1D2-41BE-BB7A-13B50BFC83E4}" sibTransId="{BF03E350-AB0E-4724-9B3E-005577EB8E1F}"/>
    <dgm:cxn modelId="{CE93B9C8-7B0F-41A2-82A0-91389BA384C7}" srcId="{08E8A48F-0E6D-4DE9-874C-0027919460B7}" destId="{BFFE2C20-86D6-4BFA-B355-F084C4133FBC}" srcOrd="5" destOrd="0" parTransId="{AB12C9C9-ECA3-412B-B938-CDD4594310A6}" sibTransId="{20AA89ED-8064-4C1E-813B-540CF3F13F82}"/>
    <dgm:cxn modelId="{BF73FB17-4D03-4450-AC33-358800EAEB55}" type="presOf" srcId="{BFFE2C20-86D6-4BFA-B355-F084C4133FBC}" destId="{3518575F-0C64-4703-8E96-4B700F2C73CF}" srcOrd="0" destOrd="5" presId="urn:microsoft.com/office/officeart/2005/8/layout/hList1"/>
    <dgm:cxn modelId="{9EAAE105-5617-4AD2-B775-135D14CD2445}" type="presOf" srcId="{390CD9B3-1EC5-4765-8DCC-D0BDDA55B8F4}" destId="{3518575F-0C64-4703-8E96-4B700F2C73CF}" srcOrd="0" destOrd="2" presId="urn:microsoft.com/office/officeart/2005/8/layout/hList1"/>
    <dgm:cxn modelId="{CFE5BA3C-40AA-4E94-93A4-0C5EEC6E4542}" type="presOf" srcId="{6E792029-FE5B-44EF-8ED7-5806D4CD3A96}" destId="{FBE0FC6C-57C8-44E0-8B5B-546453861774}" srcOrd="0" destOrd="3" presId="urn:microsoft.com/office/officeart/2005/8/layout/hList1"/>
    <dgm:cxn modelId="{9BC0A541-81FF-4B36-BB34-DCEB5AC4E0AA}" srcId="{7305913D-8E0E-4241-9C88-8BA3FA8B38D5}" destId="{70260396-4040-4740-A5CF-02B99A9279D4}" srcOrd="2" destOrd="0" parTransId="{2018F863-72A5-47E0-8BCD-9C55EE575365}" sibTransId="{648F12AB-A2B0-4C2F-B838-CCFCC34B3B65}"/>
    <dgm:cxn modelId="{F176D1B6-48B8-4E80-9AE4-962EBC43FBB7}" type="presOf" srcId="{DD443090-359E-4CBB-9664-92AA14683DFE}" destId="{57823E66-40EA-4942-BFC2-C56E28EFF06C}" srcOrd="0" destOrd="6" presId="urn:microsoft.com/office/officeart/2005/8/layout/hList1"/>
    <dgm:cxn modelId="{00E080DB-35F9-4106-BDDF-81D2E931AFC1}" type="presOf" srcId="{775E0BC9-47DE-40BE-A6DD-1010B87E9D8B}" destId="{57823E66-40EA-4942-BFC2-C56E28EFF06C}" srcOrd="0" destOrd="7" presId="urn:microsoft.com/office/officeart/2005/8/layout/hList1"/>
    <dgm:cxn modelId="{7DF6E28E-0EBD-4C59-AB63-D42BA59C20C8}" type="presParOf" srcId="{7E75417C-533A-4097-A489-4F64B173133A}" destId="{657F45E2-3863-4E98-AD72-D19894B13CDD}" srcOrd="0" destOrd="0" presId="urn:microsoft.com/office/officeart/2005/8/layout/hList1"/>
    <dgm:cxn modelId="{1DE4683E-48DC-4588-BCC8-69B650DC6EFE}" type="presParOf" srcId="{657F45E2-3863-4E98-AD72-D19894B13CDD}" destId="{DC123958-FE29-4007-854B-633CDC3DC6E8}" srcOrd="0" destOrd="0" presId="urn:microsoft.com/office/officeart/2005/8/layout/hList1"/>
    <dgm:cxn modelId="{AF032725-AA9C-482D-88D7-7D9F2927AAF7}" type="presParOf" srcId="{657F45E2-3863-4E98-AD72-D19894B13CDD}" destId="{3518575F-0C64-4703-8E96-4B700F2C73CF}" srcOrd="1" destOrd="0" presId="urn:microsoft.com/office/officeart/2005/8/layout/hList1"/>
    <dgm:cxn modelId="{55C94179-36EB-48A7-AC44-653071255CD2}" type="presParOf" srcId="{7E75417C-533A-4097-A489-4F64B173133A}" destId="{A18A246C-B229-4E9A-9ED2-D72CE67E36B3}" srcOrd="1" destOrd="0" presId="urn:microsoft.com/office/officeart/2005/8/layout/hList1"/>
    <dgm:cxn modelId="{EC646635-0C4A-44B7-B8CF-895FB2A8FF13}" type="presParOf" srcId="{7E75417C-533A-4097-A489-4F64B173133A}" destId="{44E4A5ED-C553-4ADA-97A1-01B83D5A54FD}" srcOrd="2" destOrd="0" presId="urn:microsoft.com/office/officeart/2005/8/layout/hList1"/>
    <dgm:cxn modelId="{2218C077-46AD-4697-9F42-D62CA76CAAE8}" type="presParOf" srcId="{44E4A5ED-C553-4ADA-97A1-01B83D5A54FD}" destId="{27EDA6FD-66A9-4DBF-B51B-A9BD6631823F}" srcOrd="0" destOrd="0" presId="urn:microsoft.com/office/officeart/2005/8/layout/hList1"/>
    <dgm:cxn modelId="{45C35769-49A5-486A-A76E-025846660DD2}" type="presParOf" srcId="{44E4A5ED-C553-4ADA-97A1-01B83D5A54FD}" destId="{EA60B070-879E-450E-96B4-33FBAE2B294D}" srcOrd="1" destOrd="0" presId="urn:microsoft.com/office/officeart/2005/8/layout/hList1"/>
    <dgm:cxn modelId="{717A1046-C8B4-43F7-AC7F-5777F77DE1DE}" type="presParOf" srcId="{7E75417C-533A-4097-A489-4F64B173133A}" destId="{F0DEAF7F-BF44-4BF7-AF13-C0E0B145789B}" srcOrd="3" destOrd="0" presId="urn:microsoft.com/office/officeart/2005/8/layout/hList1"/>
    <dgm:cxn modelId="{CBC11529-7E44-4767-A86F-F493BCE7054E}" type="presParOf" srcId="{7E75417C-533A-4097-A489-4F64B173133A}" destId="{75535D42-0043-4029-AD00-A79BF87ECE74}" srcOrd="4" destOrd="0" presId="urn:microsoft.com/office/officeart/2005/8/layout/hList1"/>
    <dgm:cxn modelId="{65EA18ED-09F1-4041-B304-961CCC4FEC38}" type="presParOf" srcId="{75535D42-0043-4029-AD00-A79BF87ECE74}" destId="{081F905B-11C8-48BB-841E-AFC27D11E640}" srcOrd="0" destOrd="0" presId="urn:microsoft.com/office/officeart/2005/8/layout/hList1"/>
    <dgm:cxn modelId="{1EABAA1B-06FF-4D84-99EB-1ED553649553}" type="presParOf" srcId="{75535D42-0043-4029-AD00-A79BF87ECE74}" destId="{FBE0FC6C-57C8-44E0-8B5B-546453861774}" srcOrd="1" destOrd="0" presId="urn:microsoft.com/office/officeart/2005/8/layout/hList1"/>
    <dgm:cxn modelId="{84B9241A-6C9E-4AD8-A912-A8829EF1B0FF}" type="presParOf" srcId="{7E75417C-533A-4097-A489-4F64B173133A}" destId="{AD573447-4105-427C-A581-AB104E317772}" srcOrd="5" destOrd="0" presId="urn:microsoft.com/office/officeart/2005/8/layout/hList1"/>
    <dgm:cxn modelId="{2D80870D-2660-4731-A2EE-F1C8DF622275}" type="presParOf" srcId="{7E75417C-533A-4097-A489-4F64B173133A}" destId="{3EE1E9BC-72AF-4BC9-90CA-D95D36E17523}" srcOrd="6" destOrd="0" presId="urn:microsoft.com/office/officeart/2005/8/layout/hList1"/>
    <dgm:cxn modelId="{82446114-1C82-4D13-94E8-31F201396ACD}" type="presParOf" srcId="{3EE1E9BC-72AF-4BC9-90CA-D95D36E17523}" destId="{F9CD7449-A823-4B16-A7F7-6F9DA0EA437F}" srcOrd="0" destOrd="0" presId="urn:microsoft.com/office/officeart/2005/8/layout/hList1"/>
    <dgm:cxn modelId="{2C79788D-A4D0-40B5-9858-7E3DE2C26343}" type="presParOf" srcId="{3EE1E9BC-72AF-4BC9-90CA-D95D36E17523}" destId="{2E9B817E-03C4-4E8E-A380-DB59AC02F13A}" srcOrd="1" destOrd="0" presId="urn:microsoft.com/office/officeart/2005/8/layout/hList1"/>
    <dgm:cxn modelId="{F14ED297-A26E-4A4C-80C4-73DB063965B9}" type="presParOf" srcId="{7E75417C-533A-4097-A489-4F64B173133A}" destId="{61DA69E8-28C0-46F4-9575-D82D8E87B3D6}" srcOrd="7" destOrd="0" presId="urn:microsoft.com/office/officeart/2005/8/layout/hList1"/>
    <dgm:cxn modelId="{DDE504D6-F4A5-4097-95D0-6619741D4C46}" type="presParOf" srcId="{7E75417C-533A-4097-A489-4F64B173133A}" destId="{1A388EF9-4226-42E3-BE29-38013F3F7552}" srcOrd="8" destOrd="0" presId="urn:microsoft.com/office/officeart/2005/8/layout/hList1"/>
    <dgm:cxn modelId="{1A1C9E16-F3FF-4404-A0B3-6A334CA6327B}" type="presParOf" srcId="{1A388EF9-4226-42E3-BE29-38013F3F7552}" destId="{BF7ED9D2-1B43-4046-9D9D-D72960D4E45A}" srcOrd="0" destOrd="0" presId="urn:microsoft.com/office/officeart/2005/8/layout/hList1"/>
    <dgm:cxn modelId="{8B1A7B2E-1945-401F-8AFF-FBC6CA2CFD81}" type="presParOf" srcId="{1A388EF9-4226-42E3-BE29-38013F3F7552}" destId="{8B92A8F6-4B18-42BC-8E40-DFA6A9937405}" srcOrd="1" destOrd="0" presId="urn:microsoft.com/office/officeart/2005/8/layout/hList1"/>
    <dgm:cxn modelId="{F75FC7DA-931E-40FD-99CF-4D51B66D5028}" type="presParOf" srcId="{7E75417C-533A-4097-A489-4F64B173133A}" destId="{F12B0A6D-DC9E-4184-BDB2-0C76571CF5C8}" srcOrd="9" destOrd="0" presId="urn:microsoft.com/office/officeart/2005/8/layout/hList1"/>
    <dgm:cxn modelId="{AAEE3685-981B-466B-80C3-0F4F90D62520}" type="presParOf" srcId="{7E75417C-533A-4097-A489-4F64B173133A}" destId="{94FCA0BD-2A2B-4C0D-84EA-497A02D5753B}" srcOrd="10" destOrd="0" presId="urn:microsoft.com/office/officeart/2005/8/layout/hList1"/>
    <dgm:cxn modelId="{77CA9AE0-D142-451B-8DE5-1AE2887D224F}" type="presParOf" srcId="{94FCA0BD-2A2B-4C0D-84EA-497A02D5753B}" destId="{FBD68B73-1A4B-4838-9B02-F055D6DBE9E0}" srcOrd="0" destOrd="0" presId="urn:microsoft.com/office/officeart/2005/8/layout/hList1"/>
    <dgm:cxn modelId="{63EF92C3-1E8A-4F14-BDBA-53F866BE5F8C}" type="presParOf" srcId="{94FCA0BD-2A2B-4C0D-84EA-497A02D5753B}" destId="{57823E66-40EA-4942-BFC2-C56E28EFF0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166034-8A68-431B-AF78-646E062B805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AFF53A37-1952-48F5-BB18-9BBB71906A97}">
      <dgm:prSet phldrT="[Text]"/>
      <dgm:spPr/>
      <dgm:t>
        <a:bodyPr/>
        <a:lstStyle/>
        <a:p>
          <a:r>
            <a:rPr lang="en-US" dirty="0" smtClean="0"/>
            <a:t>Hodgkin</a:t>
          </a:r>
          <a:endParaRPr lang="en-US" dirty="0"/>
        </a:p>
      </dgm:t>
    </dgm:pt>
    <dgm:pt modelId="{0918C954-2C68-483B-98C2-6136C31E2772}" type="parTrans" cxnId="{D60DCD7A-9C47-49AB-89E7-F17523CA3571}">
      <dgm:prSet/>
      <dgm:spPr/>
      <dgm:t>
        <a:bodyPr/>
        <a:lstStyle/>
        <a:p>
          <a:endParaRPr lang="en-US"/>
        </a:p>
      </dgm:t>
    </dgm:pt>
    <dgm:pt modelId="{C38C92B3-2CAE-4244-887E-E9498908BFA9}" type="sibTrans" cxnId="{D60DCD7A-9C47-49AB-89E7-F17523CA3571}">
      <dgm:prSet/>
      <dgm:spPr/>
      <dgm:t>
        <a:bodyPr/>
        <a:lstStyle/>
        <a:p>
          <a:endParaRPr lang="en-US"/>
        </a:p>
      </dgm:t>
    </dgm:pt>
    <dgm:pt modelId="{FC70116C-8292-43BA-82BA-8EE639B83BF1}">
      <dgm:prSet phldrT="[Text]"/>
      <dgm:spPr/>
      <dgm:t>
        <a:bodyPr/>
        <a:lstStyle/>
        <a:p>
          <a:r>
            <a:rPr lang="en-US" dirty="0" smtClean="0"/>
            <a:t>Non- Hodgkin</a:t>
          </a:r>
          <a:endParaRPr lang="en-US" dirty="0"/>
        </a:p>
      </dgm:t>
    </dgm:pt>
    <dgm:pt modelId="{8994014A-FA18-451B-A1BF-8B4825E414CE}" type="parTrans" cxnId="{BB27625B-F339-40AB-9BF5-DF029F0DD134}">
      <dgm:prSet/>
      <dgm:spPr/>
      <dgm:t>
        <a:bodyPr/>
        <a:lstStyle/>
        <a:p>
          <a:endParaRPr lang="en-US"/>
        </a:p>
      </dgm:t>
    </dgm:pt>
    <dgm:pt modelId="{F05E4137-C86A-42C8-B59A-4797406D7A0B}" type="sibTrans" cxnId="{BB27625B-F339-40AB-9BF5-DF029F0DD134}">
      <dgm:prSet/>
      <dgm:spPr/>
      <dgm:t>
        <a:bodyPr/>
        <a:lstStyle/>
        <a:p>
          <a:endParaRPr lang="en-US"/>
        </a:p>
      </dgm:t>
    </dgm:pt>
    <dgm:pt modelId="{7366BCD1-80DF-4FC4-8114-E17527829411}">
      <dgm:prSet phldrT="[Text]"/>
      <dgm:spPr/>
      <dgm:t>
        <a:bodyPr/>
        <a:lstStyle/>
        <a:p>
          <a:r>
            <a:rPr lang="en-US" altLang="en-US" dirty="0" smtClean="0"/>
            <a:t>Precursor lymphoid</a:t>
          </a:r>
          <a:endParaRPr lang="en-US" dirty="0"/>
        </a:p>
      </dgm:t>
    </dgm:pt>
    <dgm:pt modelId="{BABCC2BD-3181-4D49-ABB3-5E5D0081FEBB}" type="parTrans" cxnId="{70C43EB1-31AB-455A-8E9D-4909898C8E84}">
      <dgm:prSet/>
      <dgm:spPr/>
      <dgm:t>
        <a:bodyPr/>
        <a:lstStyle/>
        <a:p>
          <a:endParaRPr lang="en-US"/>
        </a:p>
      </dgm:t>
    </dgm:pt>
    <dgm:pt modelId="{8E7ECF68-E050-41F5-959F-9A59906926BD}" type="sibTrans" cxnId="{70C43EB1-31AB-455A-8E9D-4909898C8E84}">
      <dgm:prSet/>
      <dgm:spPr/>
      <dgm:t>
        <a:bodyPr/>
        <a:lstStyle/>
        <a:p>
          <a:endParaRPr lang="en-US"/>
        </a:p>
      </dgm:t>
    </dgm:pt>
    <dgm:pt modelId="{691A3B64-9546-4A1C-AA5B-60C6A7FF6B93}">
      <dgm:prSet phldrT="[Text]" custT="1"/>
      <dgm:spPr/>
      <dgm:t>
        <a:bodyPr/>
        <a:lstStyle/>
        <a:p>
          <a:r>
            <a:rPr lang="en-US" sz="1900" dirty="0" smtClean="0"/>
            <a:t>T- lymphoblastic </a:t>
          </a:r>
          <a:endParaRPr lang="en-US" sz="1900" dirty="0"/>
        </a:p>
      </dgm:t>
    </dgm:pt>
    <dgm:pt modelId="{05FB3261-244A-4601-A6E5-99F24F246610}" type="parTrans" cxnId="{210CB2A3-E193-4663-B29D-E8CA9C893499}">
      <dgm:prSet/>
      <dgm:spPr/>
      <dgm:t>
        <a:bodyPr/>
        <a:lstStyle/>
        <a:p>
          <a:endParaRPr lang="en-US"/>
        </a:p>
      </dgm:t>
    </dgm:pt>
    <dgm:pt modelId="{A1BA45B9-09FA-4085-9CE0-AE7C6EDD2423}" type="sibTrans" cxnId="{210CB2A3-E193-4663-B29D-E8CA9C893499}">
      <dgm:prSet/>
      <dgm:spPr/>
      <dgm:t>
        <a:bodyPr/>
        <a:lstStyle/>
        <a:p>
          <a:endParaRPr lang="en-US"/>
        </a:p>
      </dgm:t>
    </dgm:pt>
    <dgm:pt modelId="{5FB9D5B2-FD8C-470C-A37D-6F5336BC9509}">
      <dgm:prSet phldrT="[Text]"/>
      <dgm:spPr/>
      <dgm:t>
        <a:bodyPr/>
        <a:lstStyle/>
        <a:p>
          <a:r>
            <a:rPr lang="en-US" dirty="0" smtClean="0"/>
            <a:t>B- lymphoblastic</a:t>
          </a:r>
          <a:endParaRPr lang="en-US" dirty="0"/>
        </a:p>
      </dgm:t>
    </dgm:pt>
    <dgm:pt modelId="{F8B44F63-C243-4CD5-BCB1-9E3767D5C4D2}" type="parTrans" cxnId="{B7136CD7-79C6-434A-802A-820D53614E47}">
      <dgm:prSet/>
      <dgm:spPr/>
      <dgm:t>
        <a:bodyPr/>
        <a:lstStyle/>
        <a:p>
          <a:endParaRPr lang="en-US"/>
        </a:p>
      </dgm:t>
    </dgm:pt>
    <dgm:pt modelId="{AB6FE9A1-2C9B-4990-96E5-603D3632BF14}" type="sibTrans" cxnId="{B7136CD7-79C6-434A-802A-820D53614E47}">
      <dgm:prSet/>
      <dgm:spPr/>
      <dgm:t>
        <a:bodyPr/>
        <a:lstStyle/>
        <a:p>
          <a:endParaRPr lang="en-US"/>
        </a:p>
      </dgm:t>
    </dgm:pt>
    <dgm:pt modelId="{D23C1687-9C5A-43E4-8517-54A27CBE8B14}">
      <dgm:prSet phldrT="[Text]"/>
      <dgm:spPr/>
      <dgm:t>
        <a:bodyPr/>
        <a:lstStyle/>
        <a:p>
          <a:r>
            <a:rPr lang="en-US" dirty="0" smtClean="0"/>
            <a:t>Mature T-cell</a:t>
          </a:r>
          <a:endParaRPr lang="en-US" dirty="0"/>
        </a:p>
      </dgm:t>
    </dgm:pt>
    <dgm:pt modelId="{DCDD29AC-7C0E-43FB-A304-8F2FC5B5E638}" type="parTrans" cxnId="{4B08AB67-0C71-4275-A164-43CC872D8A10}">
      <dgm:prSet/>
      <dgm:spPr/>
      <dgm:t>
        <a:bodyPr/>
        <a:lstStyle/>
        <a:p>
          <a:endParaRPr lang="en-US"/>
        </a:p>
      </dgm:t>
    </dgm:pt>
    <dgm:pt modelId="{B7F0F421-0378-4A7C-B76A-1C0071CD2E8C}" type="sibTrans" cxnId="{4B08AB67-0C71-4275-A164-43CC872D8A10}">
      <dgm:prSet/>
      <dgm:spPr/>
      <dgm:t>
        <a:bodyPr/>
        <a:lstStyle/>
        <a:p>
          <a:endParaRPr lang="en-US"/>
        </a:p>
      </dgm:t>
    </dgm:pt>
    <dgm:pt modelId="{C0925C59-A2D7-43DC-9A36-3765FD0C6F66}">
      <dgm:prSet phldrT="[Text]" custT="1"/>
      <dgm:spPr/>
      <dgm:t>
        <a:bodyPr/>
        <a:lstStyle/>
        <a:p>
          <a:r>
            <a:rPr lang="en-US" sz="1900" b="1" dirty="0" smtClean="0"/>
            <a:t>ALCL </a:t>
          </a:r>
          <a:endParaRPr lang="en-US" sz="1900" b="1" dirty="0"/>
        </a:p>
      </dgm:t>
    </dgm:pt>
    <dgm:pt modelId="{EDDF0557-E670-4B2B-A361-8431BA662BC8}" type="parTrans" cxnId="{2BD30D42-61DC-4BEB-A0ED-2D5E1D1E2C81}">
      <dgm:prSet/>
      <dgm:spPr/>
      <dgm:t>
        <a:bodyPr/>
        <a:lstStyle/>
        <a:p>
          <a:endParaRPr lang="en-US"/>
        </a:p>
      </dgm:t>
    </dgm:pt>
    <dgm:pt modelId="{9D7498F9-A8C9-4980-AD4F-A99DE47C2EAF}" type="sibTrans" cxnId="{2BD30D42-61DC-4BEB-A0ED-2D5E1D1E2C81}">
      <dgm:prSet/>
      <dgm:spPr/>
      <dgm:t>
        <a:bodyPr/>
        <a:lstStyle/>
        <a:p>
          <a:endParaRPr lang="en-US"/>
        </a:p>
      </dgm:t>
    </dgm:pt>
    <dgm:pt modelId="{1EB0F1CD-5C89-437E-B3ED-6F49168B0E28}">
      <dgm:prSet phldrT="[Text]" custT="1"/>
      <dgm:spPr/>
      <dgm:t>
        <a:bodyPr/>
        <a:lstStyle/>
        <a:p>
          <a:r>
            <a:rPr lang="en-US" sz="1900" b="1" dirty="0" err="1" smtClean="0"/>
            <a:t>Burkitt</a:t>
          </a:r>
          <a:r>
            <a:rPr lang="en-US" sz="1900" b="1" dirty="0" smtClean="0"/>
            <a:t> </a:t>
          </a:r>
          <a:endParaRPr lang="en-US" sz="1400" b="1" dirty="0"/>
        </a:p>
      </dgm:t>
    </dgm:pt>
    <dgm:pt modelId="{3DA84CBD-F4AC-4D07-A839-B65200BB7782}" type="parTrans" cxnId="{10EEA623-05CC-4383-A31A-C4A1D897FAB6}">
      <dgm:prSet/>
      <dgm:spPr/>
      <dgm:t>
        <a:bodyPr/>
        <a:lstStyle/>
        <a:p>
          <a:endParaRPr lang="en-US"/>
        </a:p>
      </dgm:t>
    </dgm:pt>
    <dgm:pt modelId="{FFFBE734-6608-4957-B0C0-210DE0232E68}" type="sibTrans" cxnId="{10EEA623-05CC-4383-A31A-C4A1D897FAB6}">
      <dgm:prSet/>
      <dgm:spPr/>
      <dgm:t>
        <a:bodyPr/>
        <a:lstStyle/>
        <a:p>
          <a:endParaRPr lang="en-US"/>
        </a:p>
      </dgm:t>
    </dgm:pt>
    <dgm:pt modelId="{8FB07A3C-F0CB-471B-B317-64383E6B5992}">
      <dgm:prSet phldrT="[Text]" custT="1"/>
      <dgm:spPr/>
      <dgm:t>
        <a:bodyPr/>
        <a:lstStyle/>
        <a:p>
          <a:r>
            <a:rPr lang="en-US" sz="1900" b="1" dirty="0" smtClean="0"/>
            <a:t>DLBCL </a:t>
          </a:r>
          <a:endParaRPr lang="en-US" sz="1900" b="1" dirty="0"/>
        </a:p>
      </dgm:t>
    </dgm:pt>
    <dgm:pt modelId="{11B6CF59-17CE-46BF-B4BD-6D5AE271C335}" type="parTrans" cxnId="{08F73A0F-3578-45E0-86BF-F4147614E48C}">
      <dgm:prSet/>
      <dgm:spPr/>
      <dgm:t>
        <a:bodyPr/>
        <a:lstStyle/>
        <a:p>
          <a:endParaRPr lang="en-US"/>
        </a:p>
      </dgm:t>
    </dgm:pt>
    <dgm:pt modelId="{1A13F74C-F274-413F-8CE2-0E4E64A25148}" type="sibTrans" cxnId="{08F73A0F-3578-45E0-86BF-F4147614E48C}">
      <dgm:prSet/>
      <dgm:spPr/>
      <dgm:t>
        <a:bodyPr/>
        <a:lstStyle/>
        <a:p>
          <a:endParaRPr lang="en-US"/>
        </a:p>
      </dgm:t>
    </dgm:pt>
    <dgm:pt modelId="{B4A14ADC-B19A-4BAB-90CB-1C5A1DFFA910}">
      <dgm:prSet phldrT="[Text]"/>
      <dgm:spPr/>
      <dgm:t>
        <a:bodyPr/>
        <a:lstStyle/>
        <a:p>
          <a:r>
            <a:rPr lang="en-US" dirty="0" smtClean="0"/>
            <a:t>Mature B-cell</a:t>
          </a:r>
          <a:endParaRPr lang="en-US" dirty="0"/>
        </a:p>
      </dgm:t>
    </dgm:pt>
    <dgm:pt modelId="{0303424C-2B42-4412-B6F9-6C82114D78D3}" type="sibTrans" cxnId="{3F101D2B-9F84-4FCF-BB3A-859A7A6A3BE8}">
      <dgm:prSet/>
      <dgm:spPr/>
      <dgm:t>
        <a:bodyPr/>
        <a:lstStyle/>
        <a:p>
          <a:endParaRPr lang="en-US"/>
        </a:p>
      </dgm:t>
    </dgm:pt>
    <dgm:pt modelId="{6D926C58-D4BA-4F2C-81A7-8F0B5A968287}" type="parTrans" cxnId="{3F101D2B-9F84-4FCF-BB3A-859A7A6A3BE8}">
      <dgm:prSet/>
      <dgm:spPr/>
      <dgm:t>
        <a:bodyPr/>
        <a:lstStyle/>
        <a:p>
          <a:endParaRPr lang="en-US"/>
        </a:p>
      </dgm:t>
    </dgm:pt>
    <dgm:pt modelId="{5BB74F2D-7357-467B-BE32-91FA2487681F}">
      <dgm:prSet phldrT="[Text]"/>
      <dgm:spPr/>
      <dgm:t>
        <a:bodyPr/>
        <a:lstStyle/>
        <a:p>
          <a:r>
            <a:rPr lang="en-US" dirty="0" smtClean="0"/>
            <a:t>Pediatric</a:t>
          </a:r>
          <a:r>
            <a:rPr lang="en-US" b="1" dirty="0" smtClean="0">
              <a:latin typeface="Comic Sans MS" pitchFamily="66" charset="0"/>
              <a:ea typeface="+mn-ea"/>
              <a:cs typeface="+mn-cs"/>
            </a:rPr>
            <a:t> </a:t>
          </a:r>
          <a:r>
            <a:rPr lang="en-US" dirty="0" smtClean="0"/>
            <a:t>Lymphoma</a:t>
          </a:r>
          <a:endParaRPr lang="en-US" dirty="0"/>
        </a:p>
      </dgm:t>
    </dgm:pt>
    <dgm:pt modelId="{92EBCF30-3C39-4CEE-90C6-1E8ACBE9E46C}" type="sibTrans" cxnId="{23D3357F-CE60-4D89-BAE9-43963D19E81B}">
      <dgm:prSet/>
      <dgm:spPr/>
      <dgm:t>
        <a:bodyPr/>
        <a:lstStyle/>
        <a:p>
          <a:endParaRPr lang="en-US"/>
        </a:p>
      </dgm:t>
    </dgm:pt>
    <dgm:pt modelId="{23BC8DFA-0CF8-40D2-8CE8-D2BE3C3CD542}" type="parTrans" cxnId="{23D3357F-CE60-4D89-BAE9-43963D19E81B}">
      <dgm:prSet/>
      <dgm:spPr/>
      <dgm:t>
        <a:bodyPr/>
        <a:lstStyle/>
        <a:p>
          <a:endParaRPr lang="en-US"/>
        </a:p>
      </dgm:t>
    </dgm:pt>
    <dgm:pt modelId="{06A80E78-4EF1-4295-839A-07C96F43D14E}" type="pres">
      <dgm:prSet presAssocID="{E6166034-8A68-431B-AF78-646E062B8057}" presName="diagram" presStyleCnt="0">
        <dgm:presLayoutVars>
          <dgm:chPref val="1"/>
          <dgm:dir/>
          <dgm:animOne val="branch"/>
          <dgm:animLvl val="lvl"/>
          <dgm:resizeHandles val="exact"/>
        </dgm:presLayoutVars>
      </dgm:prSet>
      <dgm:spPr/>
      <dgm:t>
        <a:bodyPr/>
        <a:lstStyle/>
        <a:p>
          <a:endParaRPr lang="en-US"/>
        </a:p>
      </dgm:t>
    </dgm:pt>
    <dgm:pt modelId="{8FE6399E-3CEB-4246-AF15-12C03C2214C2}" type="pres">
      <dgm:prSet presAssocID="{5BB74F2D-7357-467B-BE32-91FA2487681F}" presName="root1" presStyleCnt="0"/>
      <dgm:spPr/>
    </dgm:pt>
    <dgm:pt modelId="{1F7C5223-A4CE-44C1-9605-504890012D40}" type="pres">
      <dgm:prSet presAssocID="{5BB74F2D-7357-467B-BE32-91FA2487681F}" presName="LevelOneTextNode" presStyleLbl="node0" presStyleIdx="0" presStyleCnt="1">
        <dgm:presLayoutVars>
          <dgm:chPref val="3"/>
        </dgm:presLayoutVars>
      </dgm:prSet>
      <dgm:spPr/>
      <dgm:t>
        <a:bodyPr/>
        <a:lstStyle/>
        <a:p>
          <a:endParaRPr lang="en-US"/>
        </a:p>
      </dgm:t>
    </dgm:pt>
    <dgm:pt modelId="{E68D89BE-75F4-4A18-B2D1-4B49FF6F3D77}" type="pres">
      <dgm:prSet presAssocID="{5BB74F2D-7357-467B-BE32-91FA2487681F}" presName="level2hierChild" presStyleCnt="0"/>
      <dgm:spPr/>
    </dgm:pt>
    <dgm:pt modelId="{4C90EE26-3601-4F0E-AE1D-008DA9551A5D}" type="pres">
      <dgm:prSet presAssocID="{0918C954-2C68-483B-98C2-6136C31E2772}" presName="conn2-1" presStyleLbl="parChTrans1D2" presStyleIdx="0" presStyleCnt="2"/>
      <dgm:spPr/>
      <dgm:t>
        <a:bodyPr/>
        <a:lstStyle/>
        <a:p>
          <a:endParaRPr lang="en-US"/>
        </a:p>
      </dgm:t>
    </dgm:pt>
    <dgm:pt modelId="{62BF58C9-BF2A-474E-BAC5-398735F5B6D8}" type="pres">
      <dgm:prSet presAssocID="{0918C954-2C68-483B-98C2-6136C31E2772}" presName="connTx" presStyleLbl="parChTrans1D2" presStyleIdx="0" presStyleCnt="2"/>
      <dgm:spPr/>
      <dgm:t>
        <a:bodyPr/>
        <a:lstStyle/>
        <a:p>
          <a:endParaRPr lang="en-US"/>
        </a:p>
      </dgm:t>
    </dgm:pt>
    <dgm:pt modelId="{F991DBF4-8C76-411C-9C19-38469005A948}" type="pres">
      <dgm:prSet presAssocID="{AFF53A37-1952-48F5-BB18-9BBB71906A97}" presName="root2" presStyleCnt="0"/>
      <dgm:spPr/>
    </dgm:pt>
    <dgm:pt modelId="{481469AF-83A8-47BB-977C-60C84AC46D0E}" type="pres">
      <dgm:prSet presAssocID="{AFF53A37-1952-48F5-BB18-9BBB71906A97}" presName="LevelTwoTextNode" presStyleLbl="node2" presStyleIdx="0" presStyleCnt="2">
        <dgm:presLayoutVars>
          <dgm:chPref val="3"/>
        </dgm:presLayoutVars>
      </dgm:prSet>
      <dgm:spPr/>
      <dgm:t>
        <a:bodyPr/>
        <a:lstStyle/>
        <a:p>
          <a:endParaRPr lang="en-US"/>
        </a:p>
      </dgm:t>
    </dgm:pt>
    <dgm:pt modelId="{ED0CE7DF-B47E-4856-A763-7D3264CB1E9D}" type="pres">
      <dgm:prSet presAssocID="{AFF53A37-1952-48F5-BB18-9BBB71906A97}" presName="level3hierChild" presStyleCnt="0"/>
      <dgm:spPr/>
    </dgm:pt>
    <dgm:pt modelId="{651B6323-034B-4A1A-A195-EDBF0B2307D0}" type="pres">
      <dgm:prSet presAssocID="{8994014A-FA18-451B-A1BF-8B4825E414CE}" presName="conn2-1" presStyleLbl="parChTrans1D2" presStyleIdx="1" presStyleCnt="2"/>
      <dgm:spPr/>
      <dgm:t>
        <a:bodyPr/>
        <a:lstStyle/>
        <a:p>
          <a:endParaRPr lang="en-US"/>
        </a:p>
      </dgm:t>
    </dgm:pt>
    <dgm:pt modelId="{95B5E781-C410-4803-B2B5-EBAEACA5ADAD}" type="pres">
      <dgm:prSet presAssocID="{8994014A-FA18-451B-A1BF-8B4825E414CE}" presName="connTx" presStyleLbl="parChTrans1D2" presStyleIdx="1" presStyleCnt="2"/>
      <dgm:spPr/>
      <dgm:t>
        <a:bodyPr/>
        <a:lstStyle/>
        <a:p>
          <a:endParaRPr lang="en-US"/>
        </a:p>
      </dgm:t>
    </dgm:pt>
    <dgm:pt modelId="{A6EF15F9-0E61-4A2F-90FC-6F493DCCBA78}" type="pres">
      <dgm:prSet presAssocID="{FC70116C-8292-43BA-82BA-8EE639B83BF1}" presName="root2" presStyleCnt="0"/>
      <dgm:spPr/>
    </dgm:pt>
    <dgm:pt modelId="{E547BAC7-C0CD-4C61-AD4B-81A59C555D18}" type="pres">
      <dgm:prSet presAssocID="{FC70116C-8292-43BA-82BA-8EE639B83BF1}" presName="LevelTwoTextNode" presStyleLbl="node2" presStyleIdx="1" presStyleCnt="2">
        <dgm:presLayoutVars>
          <dgm:chPref val="3"/>
        </dgm:presLayoutVars>
      </dgm:prSet>
      <dgm:spPr/>
      <dgm:t>
        <a:bodyPr/>
        <a:lstStyle/>
        <a:p>
          <a:endParaRPr lang="en-US"/>
        </a:p>
      </dgm:t>
    </dgm:pt>
    <dgm:pt modelId="{D9A79AE4-5D35-4338-932E-08E5A56872E3}" type="pres">
      <dgm:prSet presAssocID="{FC70116C-8292-43BA-82BA-8EE639B83BF1}" presName="level3hierChild" presStyleCnt="0"/>
      <dgm:spPr/>
    </dgm:pt>
    <dgm:pt modelId="{14EB4C7E-640A-4E2C-B204-7B01459B218B}" type="pres">
      <dgm:prSet presAssocID="{DCDD29AC-7C0E-43FB-A304-8F2FC5B5E638}" presName="conn2-1" presStyleLbl="parChTrans1D3" presStyleIdx="0" presStyleCnt="3"/>
      <dgm:spPr/>
      <dgm:t>
        <a:bodyPr/>
        <a:lstStyle/>
        <a:p>
          <a:endParaRPr lang="en-US"/>
        </a:p>
      </dgm:t>
    </dgm:pt>
    <dgm:pt modelId="{96AA9C75-3AA8-4721-B79B-A05096C43793}" type="pres">
      <dgm:prSet presAssocID="{DCDD29AC-7C0E-43FB-A304-8F2FC5B5E638}" presName="connTx" presStyleLbl="parChTrans1D3" presStyleIdx="0" presStyleCnt="3"/>
      <dgm:spPr/>
      <dgm:t>
        <a:bodyPr/>
        <a:lstStyle/>
        <a:p>
          <a:endParaRPr lang="en-US"/>
        </a:p>
      </dgm:t>
    </dgm:pt>
    <dgm:pt modelId="{592E5DB0-6188-451A-87B9-F26D3BA7652E}" type="pres">
      <dgm:prSet presAssocID="{D23C1687-9C5A-43E4-8517-54A27CBE8B14}" presName="root2" presStyleCnt="0"/>
      <dgm:spPr/>
    </dgm:pt>
    <dgm:pt modelId="{D5A6E6FE-C602-43DA-A383-D787AB184BA3}" type="pres">
      <dgm:prSet presAssocID="{D23C1687-9C5A-43E4-8517-54A27CBE8B14}" presName="LevelTwoTextNode" presStyleLbl="node3" presStyleIdx="0" presStyleCnt="3">
        <dgm:presLayoutVars>
          <dgm:chPref val="3"/>
        </dgm:presLayoutVars>
      </dgm:prSet>
      <dgm:spPr/>
      <dgm:t>
        <a:bodyPr/>
        <a:lstStyle/>
        <a:p>
          <a:endParaRPr lang="en-US"/>
        </a:p>
      </dgm:t>
    </dgm:pt>
    <dgm:pt modelId="{3981CFC5-BA4B-40EB-9C9F-DEE58FCA3CBF}" type="pres">
      <dgm:prSet presAssocID="{D23C1687-9C5A-43E4-8517-54A27CBE8B14}" presName="level3hierChild" presStyleCnt="0"/>
      <dgm:spPr/>
    </dgm:pt>
    <dgm:pt modelId="{F904B516-E161-4AAA-A16E-844B96719A2E}" type="pres">
      <dgm:prSet presAssocID="{EDDF0557-E670-4B2B-A361-8431BA662BC8}" presName="conn2-1" presStyleLbl="parChTrans1D4" presStyleIdx="0" presStyleCnt="5"/>
      <dgm:spPr/>
      <dgm:t>
        <a:bodyPr/>
        <a:lstStyle/>
        <a:p>
          <a:endParaRPr lang="en-US"/>
        </a:p>
      </dgm:t>
    </dgm:pt>
    <dgm:pt modelId="{33934A44-FD1B-4273-84E1-A2AFE8A04CD4}" type="pres">
      <dgm:prSet presAssocID="{EDDF0557-E670-4B2B-A361-8431BA662BC8}" presName="connTx" presStyleLbl="parChTrans1D4" presStyleIdx="0" presStyleCnt="5"/>
      <dgm:spPr/>
      <dgm:t>
        <a:bodyPr/>
        <a:lstStyle/>
        <a:p>
          <a:endParaRPr lang="en-US"/>
        </a:p>
      </dgm:t>
    </dgm:pt>
    <dgm:pt modelId="{72AA8A11-C26B-400D-871D-4559FD7D8CF6}" type="pres">
      <dgm:prSet presAssocID="{C0925C59-A2D7-43DC-9A36-3765FD0C6F66}" presName="root2" presStyleCnt="0"/>
      <dgm:spPr/>
    </dgm:pt>
    <dgm:pt modelId="{1202411D-9B6E-4D26-A560-28B5485A80D0}" type="pres">
      <dgm:prSet presAssocID="{C0925C59-A2D7-43DC-9A36-3765FD0C6F66}" presName="LevelTwoTextNode" presStyleLbl="node4" presStyleIdx="0" presStyleCnt="5">
        <dgm:presLayoutVars>
          <dgm:chPref val="3"/>
        </dgm:presLayoutVars>
      </dgm:prSet>
      <dgm:spPr/>
      <dgm:t>
        <a:bodyPr/>
        <a:lstStyle/>
        <a:p>
          <a:endParaRPr lang="en-US"/>
        </a:p>
      </dgm:t>
    </dgm:pt>
    <dgm:pt modelId="{CE465FD6-D6AB-4033-9C71-9E4FDD92A2B8}" type="pres">
      <dgm:prSet presAssocID="{C0925C59-A2D7-43DC-9A36-3765FD0C6F66}" presName="level3hierChild" presStyleCnt="0"/>
      <dgm:spPr/>
    </dgm:pt>
    <dgm:pt modelId="{CCAC3660-EAB7-44C5-BA06-D2EB9DAFA876}" type="pres">
      <dgm:prSet presAssocID="{6D926C58-D4BA-4F2C-81A7-8F0B5A968287}" presName="conn2-1" presStyleLbl="parChTrans1D3" presStyleIdx="1" presStyleCnt="3"/>
      <dgm:spPr/>
      <dgm:t>
        <a:bodyPr/>
        <a:lstStyle/>
        <a:p>
          <a:endParaRPr lang="en-US"/>
        </a:p>
      </dgm:t>
    </dgm:pt>
    <dgm:pt modelId="{ABDAC74F-39DA-4F6B-A4E8-B0811F937F74}" type="pres">
      <dgm:prSet presAssocID="{6D926C58-D4BA-4F2C-81A7-8F0B5A968287}" presName="connTx" presStyleLbl="parChTrans1D3" presStyleIdx="1" presStyleCnt="3"/>
      <dgm:spPr/>
      <dgm:t>
        <a:bodyPr/>
        <a:lstStyle/>
        <a:p>
          <a:endParaRPr lang="en-US"/>
        </a:p>
      </dgm:t>
    </dgm:pt>
    <dgm:pt modelId="{75D36577-178C-4DCD-B609-81F67B6E14C0}" type="pres">
      <dgm:prSet presAssocID="{B4A14ADC-B19A-4BAB-90CB-1C5A1DFFA910}" presName="root2" presStyleCnt="0"/>
      <dgm:spPr/>
    </dgm:pt>
    <dgm:pt modelId="{254BE718-436C-447E-9CF1-EBFE97ABA61C}" type="pres">
      <dgm:prSet presAssocID="{B4A14ADC-B19A-4BAB-90CB-1C5A1DFFA910}" presName="LevelTwoTextNode" presStyleLbl="node3" presStyleIdx="1" presStyleCnt="3">
        <dgm:presLayoutVars>
          <dgm:chPref val="3"/>
        </dgm:presLayoutVars>
      </dgm:prSet>
      <dgm:spPr/>
      <dgm:t>
        <a:bodyPr/>
        <a:lstStyle/>
        <a:p>
          <a:endParaRPr lang="en-US"/>
        </a:p>
      </dgm:t>
    </dgm:pt>
    <dgm:pt modelId="{BB230ACD-1BC0-41AD-8473-CC01165B001F}" type="pres">
      <dgm:prSet presAssocID="{B4A14ADC-B19A-4BAB-90CB-1C5A1DFFA910}" presName="level3hierChild" presStyleCnt="0"/>
      <dgm:spPr/>
    </dgm:pt>
    <dgm:pt modelId="{842B9192-9D5D-409D-B252-4687ACAB3DAB}" type="pres">
      <dgm:prSet presAssocID="{3DA84CBD-F4AC-4D07-A839-B65200BB7782}" presName="conn2-1" presStyleLbl="parChTrans1D4" presStyleIdx="1" presStyleCnt="5"/>
      <dgm:spPr/>
      <dgm:t>
        <a:bodyPr/>
        <a:lstStyle/>
        <a:p>
          <a:endParaRPr lang="en-US"/>
        </a:p>
      </dgm:t>
    </dgm:pt>
    <dgm:pt modelId="{0DA736AB-9CFB-475D-8983-6934E443BFB7}" type="pres">
      <dgm:prSet presAssocID="{3DA84CBD-F4AC-4D07-A839-B65200BB7782}" presName="connTx" presStyleLbl="parChTrans1D4" presStyleIdx="1" presStyleCnt="5"/>
      <dgm:spPr/>
      <dgm:t>
        <a:bodyPr/>
        <a:lstStyle/>
        <a:p>
          <a:endParaRPr lang="en-US"/>
        </a:p>
      </dgm:t>
    </dgm:pt>
    <dgm:pt modelId="{25D516E9-8906-4A81-9C1D-2278EC5B7952}" type="pres">
      <dgm:prSet presAssocID="{1EB0F1CD-5C89-437E-B3ED-6F49168B0E28}" presName="root2" presStyleCnt="0"/>
      <dgm:spPr/>
    </dgm:pt>
    <dgm:pt modelId="{226E2FFD-A0A5-408C-940E-C8685FF5B3E8}" type="pres">
      <dgm:prSet presAssocID="{1EB0F1CD-5C89-437E-B3ED-6F49168B0E28}" presName="LevelTwoTextNode" presStyleLbl="node4" presStyleIdx="1" presStyleCnt="5">
        <dgm:presLayoutVars>
          <dgm:chPref val="3"/>
        </dgm:presLayoutVars>
      </dgm:prSet>
      <dgm:spPr/>
      <dgm:t>
        <a:bodyPr/>
        <a:lstStyle/>
        <a:p>
          <a:endParaRPr lang="en-US"/>
        </a:p>
      </dgm:t>
    </dgm:pt>
    <dgm:pt modelId="{80A87C37-B8AB-4E0C-BC34-22E3F2609519}" type="pres">
      <dgm:prSet presAssocID="{1EB0F1CD-5C89-437E-B3ED-6F49168B0E28}" presName="level3hierChild" presStyleCnt="0"/>
      <dgm:spPr/>
    </dgm:pt>
    <dgm:pt modelId="{2CF37B35-0FB7-4AEC-8959-ED6235A24ACB}" type="pres">
      <dgm:prSet presAssocID="{11B6CF59-17CE-46BF-B4BD-6D5AE271C335}" presName="conn2-1" presStyleLbl="parChTrans1D4" presStyleIdx="2" presStyleCnt="5"/>
      <dgm:spPr/>
      <dgm:t>
        <a:bodyPr/>
        <a:lstStyle/>
        <a:p>
          <a:endParaRPr lang="en-US"/>
        </a:p>
      </dgm:t>
    </dgm:pt>
    <dgm:pt modelId="{00BE4E46-48EA-4CAE-A104-88DAFA5A0FEC}" type="pres">
      <dgm:prSet presAssocID="{11B6CF59-17CE-46BF-B4BD-6D5AE271C335}" presName="connTx" presStyleLbl="parChTrans1D4" presStyleIdx="2" presStyleCnt="5"/>
      <dgm:spPr/>
      <dgm:t>
        <a:bodyPr/>
        <a:lstStyle/>
        <a:p>
          <a:endParaRPr lang="en-US"/>
        </a:p>
      </dgm:t>
    </dgm:pt>
    <dgm:pt modelId="{2664A410-B8BF-4F7C-8B97-9AA1CB0CF53F}" type="pres">
      <dgm:prSet presAssocID="{8FB07A3C-F0CB-471B-B317-64383E6B5992}" presName="root2" presStyleCnt="0"/>
      <dgm:spPr/>
    </dgm:pt>
    <dgm:pt modelId="{1D8D73B2-19BF-4545-A797-5A68875C015E}" type="pres">
      <dgm:prSet presAssocID="{8FB07A3C-F0CB-471B-B317-64383E6B5992}" presName="LevelTwoTextNode" presStyleLbl="node4" presStyleIdx="2" presStyleCnt="5">
        <dgm:presLayoutVars>
          <dgm:chPref val="3"/>
        </dgm:presLayoutVars>
      </dgm:prSet>
      <dgm:spPr/>
      <dgm:t>
        <a:bodyPr/>
        <a:lstStyle/>
        <a:p>
          <a:endParaRPr lang="en-US"/>
        </a:p>
      </dgm:t>
    </dgm:pt>
    <dgm:pt modelId="{8CFAB314-5BB0-4729-A1C6-BFA56C626C07}" type="pres">
      <dgm:prSet presAssocID="{8FB07A3C-F0CB-471B-B317-64383E6B5992}" presName="level3hierChild" presStyleCnt="0"/>
      <dgm:spPr/>
    </dgm:pt>
    <dgm:pt modelId="{B0B5738D-8A03-4507-B302-1A306ABA44C6}" type="pres">
      <dgm:prSet presAssocID="{BABCC2BD-3181-4D49-ABB3-5E5D0081FEBB}" presName="conn2-1" presStyleLbl="parChTrans1D3" presStyleIdx="2" presStyleCnt="3"/>
      <dgm:spPr/>
      <dgm:t>
        <a:bodyPr/>
        <a:lstStyle/>
        <a:p>
          <a:endParaRPr lang="en-US"/>
        </a:p>
      </dgm:t>
    </dgm:pt>
    <dgm:pt modelId="{F7F31F6D-F461-481F-9B8B-4562EEE890DB}" type="pres">
      <dgm:prSet presAssocID="{BABCC2BD-3181-4D49-ABB3-5E5D0081FEBB}" presName="connTx" presStyleLbl="parChTrans1D3" presStyleIdx="2" presStyleCnt="3"/>
      <dgm:spPr/>
      <dgm:t>
        <a:bodyPr/>
        <a:lstStyle/>
        <a:p>
          <a:endParaRPr lang="en-US"/>
        </a:p>
      </dgm:t>
    </dgm:pt>
    <dgm:pt modelId="{11C1646F-302D-4404-89BF-9A556A153704}" type="pres">
      <dgm:prSet presAssocID="{7366BCD1-80DF-4FC4-8114-E17527829411}" presName="root2" presStyleCnt="0"/>
      <dgm:spPr/>
    </dgm:pt>
    <dgm:pt modelId="{D6620A04-CDE1-432D-8F1E-E90AA92D9C10}" type="pres">
      <dgm:prSet presAssocID="{7366BCD1-80DF-4FC4-8114-E17527829411}" presName="LevelTwoTextNode" presStyleLbl="node3" presStyleIdx="2" presStyleCnt="3">
        <dgm:presLayoutVars>
          <dgm:chPref val="3"/>
        </dgm:presLayoutVars>
      </dgm:prSet>
      <dgm:spPr/>
      <dgm:t>
        <a:bodyPr/>
        <a:lstStyle/>
        <a:p>
          <a:endParaRPr lang="en-US"/>
        </a:p>
      </dgm:t>
    </dgm:pt>
    <dgm:pt modelId="{6F0D0360-8317-4F13-830E-90887FD91A8A}" type="pres">
      <dgm:prSet presAssocID="{7366BCD1-80DF-4FC4-8114-E17527829411}" presName="level3hierChild" presStyleCnt="0"/>
      <dgm:spPr/>
    </dgm:pt>
    <dgm:pt modelId="{CA493B9B-2EED-4D47-8C4B-1EC554BAFB91}" type="pres">
      <dgm:prSet presAssocID="{05FB3261-244A-4601-A6E5-99F24F246610}" presName="conn2-1" presStyleLbl="parChTrans1D4" presStyleIdx="3" presStyleCnt="5"/>
      <dgm:spPr/>
      <dgm:t>
        <a:bodyPr/>
        <a:lstStyle/>
        <a:p>
          <a:endParaRPr lang="en-US"/>
        </a:p>
      </dgm:t>
    </dgm:pt>
    <dgm:pt modelId="{43EBF5BA-43FB-45A9-8AE8-708CAB3AA449}" type="pres">
      <dgm:prSet presAssocID="{05FB3261-244A-4601-A6E5-99F24F246610}" presName="connTx" presStyleLbl="parChTrans1D4" presStyleIdx="3" presStyleCnt="5"/>
      <dgm:spPr/>
      <dgm:t>
        <a:bodyPr/>
        <a:lstStyle/>
        <a:p>
          <a:endParaRPr lang="en-US"/>
        </a:p>
      </dgm:t>
    </dgm:pt>
    <dgm:pt modelId="{8F52D38A-1303-44D3-9604-6A81286CB98F}" type="pres">
      <dgm:prSet presAssocID="{691A3B64-9546-4A1C-AA5B-60C6A7FF6B93}" presName="root2" presStyleCnt="0"/>
      <dgm:spPr/>
    </dgm:pt>
    <dgm:pt modelId="{8C3E5755-5891-492A-AE53-64667716A276}" type="pres">
      <dgm:prSet presAssocID="{691A3B64-9546-4A1C-AA5B-60C6A7FF6B93}" presName="LevelTwoTextNode" presStyleLbl="node4" presStyleIdx="3" presStyleCnt="5">
        <dgm:presLayoutVars>
          <dgm:chPref val="3"/>
        </dgm:presLayoutVars>
      </dgm:prSet>
      <dgm:spPr/>
      <dgm:t>
        <a:bodyPr/>
        <a:lstStyle/>
        <a:p>
          <a:endParaRPr lang="en-US"/>
        </a:p>
      </dgm:t>
    </dgm:pt>
    <dgm:pt modelId="{984F41A4-9383-48ED-AFF1-C9384B9F2B4E}" type="pres">
      <dgm:prSet presAssocID="{691A3B64-9546-4A1C-AA5B-60C6A7FF6B93}" presName="level3hierChild" presStyleCnt="0"/>
      <dgm:spPr/>
    </dgm:pt>
    <dgm:pt modelId="{CFFB6B4F-2155-4671-BF41-FB8D95D852B4}" type="pres">
      <dgm:prSet presAssocID="{F8B44F63-C243-4CD5-BCB1-9E3767D5C4D2}" presName="conn2-1" presStyleLbl="parChTrans1D4" presStyleIdx="4" presStyleCnt="5"/>
      <dgm:spPr/>
      <dgm:t>
        <a:bodyPr/>
        <a:lstStyle/>
        <a:p>
          <a:endParaRPr lang="en-US"/>
        </a:p>
      </dgm:t>
    </dgm:pt>
    <dgm:pt modelId="{E588CE8B-4230-4703-ACC2-79FD492A6B84}" type="pres">
      <dgm:prSet presAssocID="{F8B44F63-C243-4CD5-BCB1-9E3767D5C4D2}" presName="connTx" presStyleLbl="parChTrans1D4" presStyleIdx="4" presStyleCnt="5"/>
      <dgm:spPr/>
      <dgm:t>
        <a:bodyPr/>
        <a:lstStyle/>
        <a:p>
          <a:endParaRPr lang="en-US"/>
        </a:p>
      </dgm:t>
    </dgm:pt>
    <dgm:pt modelId="{FBA1653F-1372-4585-BE57-8853F048A831}" type="pres">
      <dgm:prSet presAssocID="{5FB9D5B2-FD8C-470C-A37D-6F5336BC9509}" presName="root2" presStyleCnt="0"/>
      <dgm:spPr/>
    </dgm:pt>
    <dgm:pt modelId="{4541EB2B-EC5A-4631-98DC-0E5776372C8A}" type="pres">
      <dgm:prSet presAssocID="{5FB9D5B2-FD8C-470C-A37D-6F5336BC9509}" presName="LevelTwoTextNode" presStyleLbl="node4" presStyleIdx="4" presStyleCnt="5">
        <dgm:presLayoutVars>
          <dgm:chPref val="3"/>
        </dgm:presLayoutVars>
      </dgm:prSet>
      <dgm:spPr/>
      <dgm:t>
        <a:bodyPr/>
        <a:lstStyle/>
        <a:p>
          <a:endParaRPr lang="en-US"/>
        </a:p>
      </dgm:t>
    </dgm:pt>
    <dgm:pt modelId="{37DEB435-A321-40F0-91B3-3F3324E51227}" type="pres">
      <dgm:prSet presAssocID="{5FB9D5B2-FD8C-470C-A37D-6F5336BC9509}" presName="level3hierChild" presStyleCnt="0"/>
      <dgm:spPr/>
    </dgm:pt>
  </dgm:ptLst>
  <dgm:cxnLst>
    <dgm:cxn modelId="{5586D30C-FCBE-4DE0-81F5-6CBED0FAF027}" type="presOf" srcId="{D23C1687-9C5A-43E4-8517-54A27CBE8B14}" destId="{D5A6E6FE-C602-43DA-A383-D787AB184BA3}" srcOrd="0" destOrd="0" presId="urn:microsoft.com/office/officeart/2005/8/layout/hierarchy2"/>
    <dgm:cxn modelId="{0FA81DCF-E5C9-4515-AAE8-C750EDCC865D}" type="presOf" srcId="{FC70116C-8292-43BA-82BA-8EE639B83BF1}" destId="{E547BAC7-C0CD-4C61-AD4B-81A59C555D18}" srcOrd="0" destOrd="0" presId="urn:microsoft.com/office/officeart/2005/8/layout/hierarchy2"/>
    <dgm:cxn modelId="{6A7961B6-F1F4-4A6C-A3C2-92815FC4DFAE}" type="presOf" srcId="{7366BCD1-80DF-4FC4-8114-E17527829411}" destId="{D6620A04-CDE1-432D-8F1E-E90AA92D9C10}" srcOrd="0" destOrd="0" presId="urn:microsoft.com/office/officeart/2005/8/layout/hierarchy2"/>
    <dgm:cxn modelId="{BB27625B-F339-40AB-9BF5-DF029F0DD134}" srcId="{5BB74F2D-7357-467B-BE32-91FA2487681F}" destId="{FC70116C-8292-43BA-82BA-8EE639B83BF1}" srcOrd="1" destOrd="0" parTransId="{8994014A-FA18-451B-A1BF-8B4825E414CE}" sibTransId="{F05E4137-C86A-42C8-B59A-4797406D7A0B}"/>
    <dgm:cxn modelId="{50871599-B51D-47E2-873B-0CB30C349740}" type="presOf" srcId="{05FB3261-244A-4601-A6E5-99F24F246610}" destId="{43EBF5BA-43FB-45A9-8AE8-708CAB3AA449}" srcOrd="1" destOrd="0" presId="urn:microsoft.com/office/officeart/2005/8/layout/hierarchy2"/>
    <dgm:cxn modelId="{86513C7D-D9B5-42ED-A803-B15E2A4C4EA3}" type="presOf" srcId="{DCDD29AC-7C0E-43FB-A304-8F2FC5B5E638}" destId="{96AA9C75-3AA8-4721-B79B-A05096C43793}" srcOrd="1" destOrd="0" presId="urn:microsoft.com/office/officeart/2005/8/layout/hierarchy2"/>
    <dgm:cxn modelId="{D19B34A4-B9D7-42F2-BB3F-6DE559D59C45}" type="presOf" srcId="{DCDD29AC-7C0E-43FB-A304-8F2FC5B5E638}" destId="{14EB4C7E-640A-4E2C-B204-7B01459B218B}" srcOrd="0" destOrd="0" presId="urn:microsoft.com/office/officeart/2005/8/layout/hierarchy2"/>
    <dgm:cxn modelId="{08F73A0F-3578-45E0-86BF-F4147614E48C}" srcId="{B4A14ADC-B19A-4BAB-90CB-1C5A1DFFA910}" destId="{8FB07A3C-F0CB-471B-B317-64383E6B5992}" srcOrd="1" destOrd="0" parTransId="{11B6CF59-17CE-46BF-B4BD-6D5AE271C335}" sibTransId="{1A13F74C-F274-413F-8CE2-0E4E64A25148}"/>
    <dgm:cxn modelId="{0A7965B6-7FAC-4A62-A380-6D811C6EB0D4}" type="presOf" srcId="{3DA84CBD-F4AC-4D07-A839-B65200BB7782}" destId="{842B9192-9D5D-409D-B252-4687ACAB3DAB}" srcOrd="0" destOrd="0" presId="urn:microsoft.com/office/officeart/2005/8/layout/hierarchy2"/>
    <dgm:cxn modelId="{70C43EB1-31AB-455A-8E9D-4909898C8E84}" srcId="{FC70116C-8292-43BA-82BA-8EE639B83BF1}" destId="{7366BCD1-80DF-4FC4-8114-E17527829411}" srcOrd="2" destOrd="0" parTransId="{BABCC2BD-3181-4D49-ABB3-5E5D0081FEBB}" sibTransId="{8E7ECF68-E050-41F5-959F-9A59906926BD}"/>
    <dgm:cxn modelId="{1EBF4EA4-3F2D-403E-9CA2-E87845FAAE4C}" type="presOf" srcId="{11B6CF59-17CE-46BF-B4BD-6D5AE271C335}" destId="{2CF37B35-0FB7-4AEC-8959-ED6235A24ACB}" srcOrd="0" destOrd="0" presId="urn:microsoft.com/office/officeart/2005/8/layout/hierarchy2"/>
    <dgm:cxn modelId="{B0BBB9A5-6551-4386-AC1B-69AEDC3D075A}" type="presOf" srcId="{05FB3261-244A-4601-A6E5-99F24F246610}" destId="{CA493B9B-2EED-4D47-8C4B-1EC554BAFB91}" srcOrd="0" destOrd="0" presId="urn:microsoft.com/office/officeart/2005/8/layout/hierarchy2"/>
    <dgm:cxn modelId="{9DEF87B9-D1C6-4BB2-BE73-CEEF561DED6C}" type="presOf" srcId="{AFF53A37-1952-48F5-BB18-9BBB71906A97}" destId="{481469AF-83A8-47BB-977C-60C84AC46D0E}" srcOrd="0" destOrd="0" presId="urn:microsoft.com/office/officeart/2005/8/layout/hierarchy2"/>
    <dgm:cxn modelId="{6B138C1B-730B-4508-856F-BE5EAFC664F5}" type="presOf" srcId="{B4A14ADC-B19A-4BAB-90CB-1C5A1DFFA910}" destId="{254BE718-436C-447E-9CF1-EBFE97ABA61C}" srcOrd="0" destOrd="0" presId="urn:microsoft.com/office/officeart/2005/8/layout/hierarchy2"/>
    <dgm:cxn modelId="{3F101D2B-9F84-4FCF-BB3A-859A7A6A3BE8}" srcId="{FC70116C-8292-43BA-82BA-8EE639B83BF1}" destId="{B4A14ADC-B19A-4BAB-90CB-1C5A1DFFA910}" srcOrd="1" destOrd="0" parTransId="{6D926C58-D4BA-4F2C-81A7-8F0B5A968287}" sibTransId="{0303424C-2B42-4412-B6F9-6C82114D78D3}"/>
    <dgm:cxn modelId="{CD995319-0080-4E18-83C4-6FB586A0478B}" type="presOf" srcId="{8FB07A3C-F0CB-471B-B317-64383E6B5992}" destId="{1D8D73B2-19BF-4545-A797-5A68875C015E}" srcOrd="0" destOrd="0" presId="urn:microsoft.com/office/officeart/2005/8/layout/hierarchy2"/>
    <dgm:cxn modelId="{4074BDAB-BA34-4412-B7EE-62040E32CC0B}" type="presOf" srcId="{C0925C59-A2D7-43DC-9A36-3765FD0C6F66}" destId="{1202411D-9B6E-4D26-A560-28B5485A80D0}" srcOrd="0" destOrd="0" presId="urn:microsoft.com/office/officeart/2005/8/layout/hierarchy2"/>
    <dgm:cxn modelId="{EB374499-6FEF-40F6-95DE-9CBBBF237F07}" type="presOf" srcId="{8994014A-FA18-451B-A1BF-8B4825E414CE}" destId="{95B5E781-C410-4803-B2B5-EBAEACA5ADAD}" srcOrd="1" destOrd="0" presId="urn:microsoft.com/office/officeart/2005/8/layout/hierarchy2"/>
    <dgm:cxn modelId="{DA2B75DD-CF7A-48D2-BABF-634B1941443B}" type="presOf" srcId="{E6166034-8A68-431B-AF78-646E062B8057}" destId="{06A80E78-4EF1-4295-839A-07C96F43D14E}" srcOrd="0" destOrd="0" presId="urn:microsoft.com/office/officeart/2005/8/layout/hierarchy2"/>
    <dgm:cxn modelId="{3165FAEB-37F4-4312-B4BC-30B658975BAF}" type="presOf" srcId="{6D926C58-D4BA-4F2C-81A7-8F0B5A968287}" destId="{CCAC3660-EAB7-44C5-BA06-D2EB9DAFA876}" srcOrd="0" destOrd="0" presId="urn:microsoft.com/office/officeart/2005/8/layout/hierarchy2"/>
    <dgm:cxn modelId="{3EC49819-7421-4027-B370-5CBF8B10BEB8}" type="presOf" srcId="{0918C954-2C68-483B-98C2-6136C31E2772}" destId="{4C90EE26-3601-4F0E-AE1D-008DA9551A5D}" srcOrd="0" destOrd="0" presId="urn:microsoft.com/office/officeart/2005/8/layout/hierarchy2"/>
    <dgm:cxn modelId="{A2DA6671-6275-4DEC-BE6A-584D9795DEC0}" type="presOf" srcId="{BABCC2BD-3181-4D49-ABB3-5E5D0081FEBB}" destId="{B0B5738D-8A03-4507-B302-1A306ABA44C6}" srcOrd="0" destOrd="0" presId="urn:microsoft.com/office/officeart/2005/8/layout/hierarchy2"/>
    <dgm:cxn modelId="{BE5B34CB-B5CB-4FEF-ACD0-8870A1F105AF}" type="presOf" srcId="{BABCC2BD-3181-4D49-ABB3-5E5D0081FEBB}" destId="{F7F31F6D-F461-481F-9B8B-4562EEE890DB}" srcOrd="1" destOrd="0" presId="urn:microsoft.com/office/officeart/2005/8/layout/hierarchy2"/>
    <dgm:cxn modelId="{10EEA623-05CC-4383-A31A-C4A1D897FAB6}" srcId="{B4A14ADC-B19A-4BAB-90CB-1C5A1DFFA910}" destId="{1EB0F1CD-5C89-437E-B3ED-6F49168B0E28}" srcOrd="0" destOrd="0" parTransId="{3DA84CBD-F4AC-4D07-A839-B65200BB7782}" sibTransId="{FFFBE734-6608-4957-B0C0-210DE0232E68}"/>
    <dgm:cxn modelId="{87CE86A1-4E57-4B21-8F5D-5813FC8236F0}" type="presOf" srcId="{EDDF0557-E670-4B2B-A361-8431BA662BC8}" destId="{F904B516-E161-4AAA-A16E-844B96719A2E}" srcOrd="0" destOrd="0" presId="urn:microsoft.com/office/officeart/2005/8/layout/hierarchy2"/>
    <dgm:cxn modelId="{B33BAE12-648E-4AA9-A980-211992921512}" type="presOf" srcId="{3DA84CBD-F4AC-4D07-A839-B65200BB7782}" destId="{0DA736AB-9CFB-475D-8983-6934E443BFB7}" srcOrd="1" destOrd="0" presId="urn:microsoft.com/office/officeart/2005/8/layout/hierarchy2"/>
    <dgm:cxn modelId="{350C34B7-2158-43F2-BD7D-E3F3D042DE4E}" type="presOf" srcId="{691A3B64-9546-4A1C-AA5B-60C6A7FF6B93}" destId="{8C3E5755-5891-492A-AE53-64667716A276}" srcOrd="0" destOrd="0" presId="urn:microsoft.com/office/officeart/2005/8/layout/hierarchy2"/>
    <dgm:cxn modelId="{8F694A5D-59C4-4B2C-B623-ABAB61B2E161}" type="presOf" srcId="{1EB0F1CD-5C89-437E-B3ED-6F49168B0E28}" destId="{226E2FFD-A0A5-408C-940E-C8685FF5B3E8}" srcOrd="0" destOrd="0" presId="urn:microsoft.com/office/officeart/2005/8/layout/hierarchy2"/>
    <dgm:cxn modelId="{46E073D4-12AB-4F29-95A5-658186E78592}" type="presOf" srcId="{6D926C58-D4BA-4F2C-81A7-8F0B5A968287}" destId="{ABDAC74F-39DA-4F6B-A4E8-B0811F937F74}" srcOrd="1" destOrd="0" presId="urn:microsoft.com/office/officeart/2005/8/layout/hierarchy2"/>
    <dgm:cxn modelId="{210CB2A3-E193-4663-B29D-E8CA9C893499}" srcId="{7366BCD1-80DF-4FC4-8114-E17527829411}" destId="{691A3B64-9546-4A1C-AA5B-60C6A7FF6B93}" srcOrd="0" destOrd="0" parTransId="{05FB3261-244A-4601-A6E5-99F24F246610}" sibTransId="{A1BA45B9-09FA-4085-9CE0-AE7C6EDD2423}"/>
    <dgm:cxn modelId="{4B08AB67-0C71-4275-A164-43CC872D8A10}" srcId="{FC70116C-8292-43BA-82BA-8EE639B83BF1}" destId="{D23C1687-9C5A-43E4-8517-54A27CBE8B14}" srcOrd="0" destOrd="0" parTransId="{DCDD29AC-7C0E-43FB-A304-8F2FC5B5E638}" sibTransId="{B7F0F421-0378-4A7C-B76A-1C0071CD2E8C}"/>
    <dgm:cxn modelId="{6B7A2F74-8AF1-4D1A-9DFD-97724ECDAFFF}" type="presOf" srcId="{EDDF0557-E670-4B2B-A361-8431BA662BC8}" destId="{33934A44-FD1B-4273-84E1-A2AFE8A04CD4}" srcOrd="1" destOrd="0" presId="urn:microsoft.com/office/officeart/2005/8/layout/hierarchy2"/>
    <dgm:cxn modelId="{D6A10D38-4C92-46D5-A57F-A87D4A9FE588}" type="presOf" srcId="{0918C954-2C68-483B-98C2-6136C31E2772}" destId="{62BF58C9-BF2A-474E-BAC5-398735F5B6D8}" srcOrd="1" destOrd="0" presId="urn:microsoft.com/office/officeart/2005/8/layout/hierarchy2"/>
    <dgm:cxn modelId="{B7136CD7-79C6-434A-802A-820D53614E47}" srcId="{7366BCD1-80DF-4FC4-8114-E17527829411}" destId="{5FB9D5B2-FD8C-470C-A37D-6F5336BC9509}" srcOrd="1" destOrd="0" parTransId="{F8B44F63-C243-4CD5-BCB1-9E3767D5C4D2}" sibTransId="{AB6FE9A1-2C9B-4990-96E5-603D3632BF14}"/>
    <dgm:cxn modelId="{48BB3905-AC2B-4963-BCC4-A127195D88D0}" type="presOf" srcId="{11B6CF59-17CE-46BF-B4BD-6D5AE271C335}" destId="{00BE4E46-48EA-4CAE-A104-88DAFA5A0FEC}" srcOrd="1" destOrd="0" presId="urn:microsoft.com/office/officeart/2005/8/layout/hierarchy2"/>
    <dgm:cxn modelId="{D60DCD7A-9C47-49AB-89E7-F17523CA3571}" srcId="{5BB74F2D-7357-467B-BE32-91FA2487681F}" destId="{AFF53A37-1952-48F5-BB18-9BBB71906A97}" srcOrd="0" destOrd="0" parTransId="{0918C954-2C68-483B-98C2-6136C31E2772}" sibTransId="{C38C92B3-2CAE-4244-887E-E9498908BFA9}"/>
    <dgm:cxn modelId="{1CAFF656-77FB-4F9E-9F93-42BBB4D3475D}" type="presOf" srcId="{F8B44F63-C243-4CD5-BCB1-9E3767D5C4D2}" destId="{E588CE8B-4230-4703-ACC2-79FD492A6B84}" srcOrd="1" destOrd="0" presId="urn:microsoft.com/office/officeart/2005/8/layout/hierarchy2"/>
    <dgm:cxn modelId="{23D3357F-CE60-4D89-BAE9-43963D19E81B}" srcId="{E6166034-8A68-431B-AF78-646E062B8057}" destId="{5BB74F2D-7357-467B-BE32-91FA2487681F}" srcOrd="0" destOrd="0" parTransId="{23BC8DFA-0CF8-40D2-8CE8-D2BE3C3CD542}" sibTransId="{92EBCF30-3C39-4CEE-90C6-1E8ACBE9E46C}"/>
    <dgm:cxn modelId="{2BD30D42-61DC-4BEB-A0ED-2D5E1D1E2C81}" srcId="{D23C1687-9C5A-43E4-8517-54A27CBE8B14}" destId="{C0925C59-A2D7-43DC-9A36-3765FD0C6F66}" srcOrd="0" destOrd="0" parTransId="{EDDF0557-E670-4B2B-A361-8431BA662BC8}" sibTransId="{9D7498F9-A8C9-4980-AD4F-A99DE47C2EAF}"/>
    <dgm:cxn modelId="{C0440494-D53F-4A70-8924-DA9555204FE6}" type="presOf" srcId="{F8B44F63-C243-4CD5-BCB1-9E3767D5C4D2}" destId="{CFFB6B4F-2155-4671-BF41-FB8D95D852B4}" srcOrd="0" destOrd="0" presId="urn:microsoft.com/office/officeart/2005/8/layout/hierarchy2"/>
    <dgm:cxn modelId="{40DBED14-5C5F-4232-8285-A5469CAE73E7}" type="presOf" srcId="{5FB9D5B2-FD8C-470C-A37D-6F5336BC9509}" destId="{4541EB2B-EC5A-4631-98DC-0E5776372C8A}" srcOrd="0" destOrd="0" presId="urn:microsoft.com/office/officeart/2005/8/layout/hierarchy2"/>
    <dgm:cxn modelId="{FA68D216-7F4E-46E5-8861-AD8EB895A611}" type="presOf" srcId="{8994014A-FA18-451B-A1BF-8B4825E414CE}" destId="{651B6323-034B-4A1A-A195-EDBF0B2307D0}" srcOrd="0" destOrd="0" presId="urn:microsoft.com/office/officeart/2005/8/layout/hierarchy2"/>
    <dgm:cxn modelId="{6C20891A-75AD-4856-8536-38B27DDF3550}" type="presOf" srcId="{5BB74F2D-7357-467B-BE32-91FA2487681F}" destId="{1F7C5223-A4CE-44C1-9605-504890012D40}" srcOrd="0" destOrd="0" presId="urn:microsoft.com/office/officeart/2005/8/layout/hierarchy2"/>
    <dgm:cxn modelId="{41C652FB-682B-4387-9649-F301344FD8FC}" type="presParOf" srcId="{06A80E78-4EF1-4295-839A-07C96F43D14E}" destId="{8FE6399E-3CEB-4246-AF15-12C03C2214C2}" srcOrd="0" destOrd="0" presId="urn:microsoft.com/office/officeart/2005/8/layout/hierarchy2"/>
    <dgm:cxn modelId="{26F543EF-704F-4F72-A880-61CF09E97484}" type="presParOf" srcId="{8FE6399E-3CEB-4246-AF15-12C03C2214C2}" destId="{1F7C5223-A4CE-44C1-9605-504890012D40}" srcOrd="0" destOrd="0" presId="urn:microsoft.com/office/officeart/2005/8/layout/hierarchy2"/>
    <dgm:cxn modelId="{3CCD8117-4BCD-4D73-8F22-3C0E29D5F384}" type="presParOf" srcId="{8FE6399E-3CEB-4246-AF15-12C03C2214C2}" destId="{E68D89BE-75F4-4A18-B2D1-4B49FF6F3D77}" srcOrd="1" destOrd="0" presId="urn:microsoft.com/office/officeart/2005/8/layout/hierarchy2"/>
    <dgm:cxn modelId="{6C83E90B-B5C5-4320-BF5D-97E11D7A512B}" type="presParOf" srcId="{E68D89BE-75F4-4A18-B2D1-4B49FF6F3D77}" destId="{4C90EE26-3601-4F0E-AE1D-008DA9551A5D}" srcOrd="0" destOrd="0" presId="urn:microsoft.com/office/officeart/2005/8/layout/hierarchy2"/>
    <dgm:cxn modelId="{8C074183-41D2-4F76-A521-7FAC4667C7AB}" type="presParOf" srcId="{4C90EE26-3601-4F0E-AE1D-008DA9551A5D}" destId="{62BF58C9-BF2A-474E-BAC5-398735F5B6D8}" srcOrd="0" destOrd="0" presId="urn:microsoft.com/office/officeart/2005/8/layout/hierarchy2"/>
    <dgm:cxn modelId="{08135718-804D-40B5-B594-32F54D86247A}" type="presParOf" srcId="{E68D89BE-75F4-4A18-B2D1-4B49FF6F3D77}" destId="{F991DBF4-8C76-411C-9C19-38469005A948}" srcOrd="1" destOrd="0" presId="urn:microsoft.com/office/officeart/2005/8/layout/hierarchy2"/>
    <dgm:cxn modelId="{D8957BE4-13B0-442F-9BFE-08A3E171E2FE}" type="presParOf" srcId="{F991DBF4-8C76-411C-9C19-38469005A948}" destId="{481469AF-83A8-47BB-977C-60C84AC46D0E}" srcOrd="0" destOrd="0" presId="urn:microsoft.com/office/officeart/2005/8/layout/hierarchy2"/>
    <dgm:cxn modelId="{263FE944-CC97-496F-B3B8-73F252D7A7D4}" type="presParOf" srcId="{F991DBF4-8C76-411C-9C19-38469005A948}" destId="{ED0CE7DF-B47E-4856-A763-7D3264CB1E9D}" srcOrd="1" destOrd="0" presId="urn:microsoft.com/office/officeart/2005/8/layout/hierarchy2"/>
    <dgm:cxn modelId="{49E3BE6C-A310-445D-9DAC-AFCD22DD8BA2}" type="presParOf" srcId="{E68D89BE-75F4-4A18-B2D1-4B49FF6F3D77}" destId="{651B6323-034B-4A1A-A195-EDBF0B2307D0}" srcOrd="2" destOrd="0" presId="urn:microsoft.com/office/officeart/2005/8/layout/hierarchy2"/>
    <dgm:cxn modelId="{5BAADB74-0F87-4BA2-A104-703127B29857}" type="presParOf" srcId="{651B6323-034B-4A1A-A195-EDBF0B2307D0}" destId="{95B5E781-C410-4803-B2B5-EBAEACA5ADAD}" srcOrd="0" destOrd="0" presId="urn:microsoft.com/office/officeart/2005/8/layout/hierarchy2"/>
    <dgm:cxn modelId="{F3DF2953-2163-460C-9AA4-F9B3A2D041D2}" type="presParOf" srcId="{E68D89BE-75F4-4A18-B2D1-4B49FF6F3D77}" destId="{A6EF15F9-0E61-4A2F-90FC-6F493DCCBA78}" srcOrd="3" destOrd="0" presId="urn:microsoft.com/office/officeart/2005/8/layout/hierarchy2"/>
    <dgm:cxn modelId="{11E869A1-B75E-4AB5-AB3A-994FF06CAE38}" type="presParOf" srcId="{A6EF15F9-0E61-4A2F-90FC-6F493DCCBA78}" destId="{E547BAC7-C0CD-4C61-AD4B-81A59C555D18}" srcOrd="0" destOrd="0" presId="urn:microsoft.com/office/officeart/2005/8/layout/hierarchy2"/>
    <dgm:cxn modelId="{B4F33A47-9CC0-4C39-A2DE-5095748668D2}" type="presParOf" srcId="{A6EF15F9-0E61-4A2F-90FC-6F493DCCBA78}" destId="{D9A79AE4-5D35-4338-932E-08E5A56872E3}" srcOrd="1" destOrd="0" presId="urn:microsoft.com/office/officeart/2005/8/layout/hierarchy2"/>
    <dgm:cxn modelId="{3325A146-B5E4-4506-8EE2-C5FCF1AFB41F}" type="presParOf" srcId="{D9A79AE4-5D35-4338-932E-08E5A56872E3}" destId="{14EB4C7E-640A-4E2C-B204-7B01459B218B}" srcOrd="0" destOrd="0" presId="urn:microsoft.com/office/officeart/2005/8/layout/hierarchy2"/>
    <dgm:cxn modelId="{0495E4E9-6B4E-4A85-9B37-6A72D5EA14F4}" type="presParOf" srcId="{14EB4C7E-640A-4E2C-B204-7B01459B218B}" destId="{96AA9C75-3AA8-4721-B79B-A05096C43793}" srcOrd="0" destOrd="0" presId="urn:microsoft.com/office/officeart/2005/8/layout/hierarchy2"/>
    <dgm:cxn modelId="{5EF1C5B8-98AA-4EB2-96BF-E23175C365A4}" type="presParOf" srcId="{D9A79AE4-5D35-4338-932E-08E5A56872E3}" destId="{592E5DB0-6188-451A-87B9-F26D3BA7652E}" srcOrd="1" destOrd="0" presId="urn:microsoft.com/office/officeart/2005/8/layout/hierarchy2"/>
    <dgm:cxn modelId="{C8FE401E-9F08-4776-B9A5-C3406A529E21}" type="presParOf" srcId="{592E5DB0-6188-451A-87B9-F26D3BA7652E}" destId="{D5A6E6FE-C602-43DA-A383-D787AB184BA3}" srcOrd="0" destOrd="0" presId="urn:microsoft.com/office/officeart/2005/8/layout/hierarchy2"/>
    <dgm:cxn modelId="{9BF410A0-8F38-4E15-B85D-FDB50BAC486A}" type="presParOf" srcId="{592E5DB0-6188-451A-87B9-F26D3BA7652E}" destId="{3981CFC5-BA4B-40EB-9C9F-DEE58FCA3CBF}" srcOrd="1" destOrd="0" presId="urn:microsoft.com/office/officeart/2005/8/layout/hierarchy2"/>
    <dgm:cxn modelId="{6190EEF8-B6DF-43B5-8BFA-D84BA986D75C}" type="presParOf" srcId="{3981CFC5-BA4B-40EB-9C9F-DEE58FCA3CBF}" destId="{F904B516-E161-4AAA-A16E-844B96719A2E}" srcOrd="0" destOrd="0" presId="urn:microsoft.com/office/officeart/2005/8/layout/hierarchy2"/>
    <dgm:cxn modelId="{0D940FE9-C3C9-4C3E-9798-8BCDA01FA34E}" type="presParOf" srcId="{F904B516-E161-4AAA-A16E-844B96719A2E}" destId="{33934A44-FD1B-4273-84E1-A2AFE8A04CD4}" srcOrd="0" destOrd="0" presId="urn:microsoft.com/office/officeart/2005/8/layout/hierarchy2"/>
    <dgm:cxn modelId="{1F396E28-3E6F-4205-B977-DC063E443FE2}" type="presParOf" srcId="{3981CFC5-BA4B-40EB-9C9F-DEE58FCA3CBF}" destId="{72AA8A11-C26B-400D-871D-4559FD7D8CF6}" srcOrd="1" destOrd="0" presId="urn:microsoft.com/office/officeart/2005/8/layout/hierarchy2"/>
    <dgm:cxn modelId="{3FF461F4-E291-4CBC-A936-59FA086A33FD}" type="presParOf" srcId="{72AA8A11-C26B-400D-871D-4559FD7D8CF6}" destId="{1202411D-9B6E-4D26-A560-28B5485A80D0}" srcOrd="0" destOrd="0" presId="urn:microsoft.com/office/officeart/2005/8/layout/hierarchy2"/>
    <dgm:cxn modelId="{391D86BE-F33F-494D-BD9F-F3053DA531F7}" type="presParOf" srcId="{72AA8A11-C26B-400D-871D-4559FD7D8CF6}" destId="{CE465FD6-D6AB-4033-9C71-9E4FDD92A2B8}" srcOrd="1" destOrd="0" presId="urn:microsoft.com/office/officeart/2005/8/layout/hierarchy2"/>
    <dgm:cxn modelId="{AA129ABE-80F2-45D6-8075-C092A146D25F}" type="presParOf" srcId="{D9A79AE4-5D35-4338-932E-08E5A56872E3}" destId="{CCAC3660-EAB7-44C5-BA06-D2EB9DAFA876}" srcOrd="2" destOrd="0" presId="urn:microsoft.com/office/officeart/2005/8/layout/hierarchy2"/>
    <dgm:cxn modelId="{4E873148-E363-4CC4-A533-52F5F33CA177}" type="presParOf" srcId="{CCAC3660-EAB7-44C5-BA06-D2EB9DAFA876}" destId="{ABDAC74F-39DA-4F6B-A4E8-B0811F937F74}" srcOrd="0" destOrd="0" presId="urn:microsoft.com/office/officeart/2005/8/layout/hierarchy2"/>
    <dgm:cxn modelId="{281D560F-7C0A-4F6D-AE5D-8A095BB0E5A3}" type="presParOf" srcId="{D9A79AE4-5D35-4338-932E-08E5A56872E3}" destId="{75D36577-178C-4DCD-B609-81F67B6E14C0}" srcOrd="3" destOrd="0" presId="urn:microsoft.com/office/officeart/2005/8/layout/hierarchy2"/>
    <dgm:cxn modelId="{E55B656C-4AF4-4AEE-B306-F9AA6407C6EE}" type="presParOf" srcId="{75D36577-178C-4DCD-B609-81F67B6E14C0}" destId="{254BE718-436C-447E-9CF1-EBFE97ABA61C}" srcOrd="0" destOrd="0" presId="urn:microsoft.com/office/officeart/2005/8/layout/hierarchy2"/>
    <dgm:cxn modelId="{D9DB1100-5BA0-4B63-88F3-491D48EC0FD2}" type="presParOf" srcId="{75D36577-178C-4DCD-B609-81F67B6E14C0}" destId="{BB230ACD-1BC0-41AD-8473-CC01165B001F}" srcOrd="1" destOrd="0" presId="urn:microsoft.com/office/officeart/2005/8/layout/hierarchy2"/>
    <dgm:cxn modelId="{C180C1CD-E36D-449A-B04B-DB0DF256809B}" type="presParOf" srcId="{BB230ACD-1BC0-41AD-8473-CC01165B001F}" destId="{842B9192-9D5D-409D-B252-4687ACAB3DAB}" srcOrd="0" destOrd="0" presId="urn:microsoft.com/office/officeart/2005/8/layout/hierarchy2"/>
    <dgm:cxn modelId="{62C7FBBE-FB59-4A05-946E-97303DCD05FD}" type="presParOf" srcId="{842B9192-9D5D-409D-B252-4687ACAB3DAB}" destId="{0DA736AB-9CFB-475D-8983-6934E443BFB7}" srcOrd="0" destOrd="0" presId="urn:microsoft.com/office/officeart/2005/8/layout/hierarchy2"/>
    <dgm:cxn modelId="{E27D8F48-C386-4092-A014-0CB57CE18024}" type="presParOf" srcId="{BB230ACD-1BC0-41AD-8473-CC01165B001F}" destId="{25D516E9-8906-4A81-9C1D-2278EC5B7952}" srcOrd="1" destOrd="0" presId="urn:microsoft.com/office/officeart/2005/8/layout/hierarchy2"/>
    <dgm:cxn modelId="{3039E94B-DE93-405C-9526-6522D9053534}" type="presParOf" srcId="{25D516E9-8906-4A81-9C1D-2278EC5B7952}" destId="{226E2FFD-A0A5-408C-940E-C8685FF5B3E8}" srcOrd="0" destOrd="0" presId="urn:microsoft.com/office/officeart/2005/8/layout/hierarchy2"/>
    <dgm:cxn modelId="{5ECFF1CD-C469-4CC0-9ED4-443CE56FDB07}" type="presParOf" srcId="{25D516E9-8906-4A81-9C1D-2278EC5B7952}" destId="{80A87C37-B8AB-4E0C-BC34-22E3F2609519}" srcOrd="1" destOrd="0" presId="urn:microsoft.com/office/officeart/2005/8/layout/hierarchy2"/>
    <dgm:cxn modelId="{625F8802-7E1C-41B1-A059-0D072E11A198}" type="presParOf" srcId="{BB230ACD-1BC0-41AD-8473-CC01165B001F}" destId="{2CF37B35-0FB7-4AEC-8959-ED6235A24ACB}" srcOrd="2" destOrd="0" presId="urn:microsoft.com/office/officeart/2005/8/layout/hierarchy2"/>
    <dgm:cxn modelId="{3704B224-E8BE-414E-812B-565BB1C537C0}" type="presParOf" srcId="{2CF37B35-0FB7-4AEC-8959-ED6235A24ACB}" destId="{00BE4E46-48EA-4CAE-A104-88DAFA5A0FEC}" srcOrd="0" destOrd="0" presId="urn:microsoft.com/office/officeart/2005/8/layout/hierarchy2"/>
    <dgm:cxn modelId="{D67C5EDF-F0ED-4830-B39F-90C590BEB372}" type="presParOf" srcId="{BB230ACD-1BC0-41AD-8473-CC01165B001F}" destId="{2664A410-B8BF-4F7C-8B97-9AA1CB0CF53F}" srcOrd="3" destOrd="0" presId="urn:microsoft.com/office/officeart/2005/8/layout/hierarchy2"/>
    <dgm:cxn modelId="{0E330EA3-58FA-426B-96D2-5F6F56D200D5}" type="presParOf" srcId="{2664A410-B8BF-4F7C-8B97-9AA1CB0CF53F}" destId="{1D8D73B2-19BF-4545-A797-5A68875C015E}" srcOrd="0" destOrd="0" presId="urn:microsoft.com/office/officeart/2005/8/layout/hierarchy2"/>
    <dgm:cxn modelId="{607C8A52-D2EB-4B2B-B53D-5C1B9EC3CA8D}" type="presParOf" srcId="{2664A410-B8BF-4F7C-8B97-9AA1CB0CF53F}" destId="{8CFAB314-5BB0-4729-A1C6-BFA56C626C07}" srcOrd="1" destOrd="0" presId="urn:microsoft.com/office/officeart/2005/8/layout/hierarchy2"/>
    <dgm:cxn modelId="{3A4B4A8C-D2FD-448C-BFC8-5259AE9B2CD6}" type="presParOf" srcId="{D9A79AE4-5D35-4338-932E-08E5A56872E3}" destId="{B0B5738D-8A03-4507-B302-1A306ABA44C6}" srcOrd="4" destOrd="0" presId="urn:microsoft.com/office/officeart/2005/8/layout/hierarchy2"/>
    <dgm:cxn modelId="{94D83CE4-86D0-428D-B7E2-2A618467C0D6}" type="presParOf" srcId="{B0B5738D-8A03-4507-B302-1A306ABA44C6}" destId="{F7F31F6D-F461-481F-9B8B-4562EEE890DB}" srcOrd="0" destOrd="0" presId="urn:microsoft.com/office/officeart/2005/8/layout/hierarchy2"/>
    <dgm:cxn modelId="{4B0F84A1-7674-41CF-B380-26D0CECF9234}" type="presParOf" srcId="{D9A79AE4-5D35-4338-932E-08E5A56872E3}" destId="{11C1646F-302D-4404-89BF-9A556A153704}" srcOrd="5" destOrd="0" presId="urn:microsoft.com/office/officeart/2005/8/layout/hierarchy2"/>
    <dgm:cxn modelId="{3CD8E967-254A-4453-A812-91C5F3A5D24D}" type="presParOf" srcId="{11C1646F-302D-4404-89BF-9A556A153704}" destId="{D6620A04-CDE1-432D-8F1E-E90AA92D9C10}" srcOrd="0" destOrd="0" presId="urn:microsoft.com/office/officeart/2005/8/layout/hierarchy2"/>
    <dgm:cxn modelId="{5CB3148E-076E-48AB-8ABB-20168CCBDFD4}" type="presParOf" srcId="{11C1646F-302D-4404-89BF-9A556A153704}" destId="{6F0D0360-8317-4F13-830E-90887FD91A8A}" srcOrd="1" destOrd="0" presId="urn:microsoft.com/office/officeart/2005/8/layout/hierarchy2"/>
    <dgm:cxn modelId="{729A9EF3-1BCF-4B33-BA74-5B021DAAC081}" type="presParOf" srcId="{6F0D0360-8317-4F13-830E-90887FD91A8A}" destId="{CA493B9B-2EED-4D47-8C4B-1EC554BAFB91}" srcOrd="0" destOrd="0" presId="urn:microsoft.com/office/officeart/2005/8/layout/hierarchy2"/>
    <dgm:cxn modelId="{461CF306-58A2-4482-A4A4-567C71F96F26}" type="presParOf" srcId="{CA493B9B-2EED-4D47-8C4B-1EC554BAFB91}" destId="{43EBF5BA-43FB-45A9-8AE8-708CAB3AA449}" srcOrd="0" destOrd="0" presId="urn:microsoft.com/office/officeart/2005/8/layout/hierarchy2"/>
    <dgm:cxn modelId="{6E11EA96-FB9A-47EA-A05C-04B2D6A5ECD7}" type="presParOf" srcId="{6F0D0360-8317-4F13-830E-90887FD91A8A}" destId="{8F52D38A-1303-44D3-9604-6A81286CB98F}" srcOrd="1" destOrd="0" presId="urn:microsoft.com/office/officeart/2005/8/layout/hierarchy2"/>
    <dgm:cxn modelId="{3685D5E3-ACBC-4D55-A12C-FBFF71CDEC50}" type="presParOf" srcId="{8F52D38A-1303-44D3-9604-6A81286CB98F}" destId="{8C3E5755-5891-492A-AE53-64667716A276}" srcOrd="0" destOrd="0" presId="urn:microsoft.com/office/officeart/2005/8/layout/hierarchy2"/>
    <dgm:cxn modelId="{080F8071-D97F-4557-B807-EFB23A8D4D86}" type="presParOf" srcId="{8F52D38A-1303-44D3-9604-6A81286CB98F}" destId="{984F41A4-9383-48ED-AFF1-C9384B9F2B4E}" srcOrd="1" destOrd="0" presId="urn:microsoft.com/office/officeart/2005/8/layout/hierarchy2"/>
    <dgm:cxn modelId="{3BDD175D-B797-4D7D-9516-19A967098FCA}" type="presParOf" srcId="{6F0D0360-8317-4F13-830E-90887FD91A8A}" destId="{CFFB6B4F-2155-4671-BF41-FB8D95D852B4}" srcOrd="2" destOrd="0" presId="urn:microsoft.com/office/officeart/2005/8/layout/hierarchy2"/>
    <dgm:cxn modelId="{03078F1F-C578-43A3-8453-7CA1263E5269}" type="presParOf" srcId="{CFFB6B4F-2155-4671-BF41-FB8D95D852B4}" destId="{E588CE8B-4230-4703-ACC2-79FD492A6B84}" srcOrd="0" destOrd="0" presId="urn:microsoft.com/office/officeart/2005/8/layout/hierarchy2"/>
    <dgm:cxn modelId="{8D0FEEDF-F35A-4E4B-8490-D22CDE12B331}" type="presParOf" srcId="{6F0D0360-8317-4F13-830E-90887FD91A8A}" destId="{FBA1653F-1372-4585-BE57-8853F048A831}" srcOrd="3" destOrd="0" presId="urn:microsoft.com/office/officeart/2005/8/layout/hierarchy2"/>
    <dgm:cxn modelId="{E3F0B0D7-C88A-401F-8623-F9346BD194BF}" type="presParOf" srcId="{FBA1653F-1372-4585-BE57-8853F048A831}" destId="{4541EB2B-EC5A-4631-98DC-0E5776372C8A}" srcOrd="0" destOrd="0" presId="urn:microsoft.com/office/officeart/2005/8/layout/hierarchy2"/>
    <dgm:cxn modelId="{1B907D7D-9943-4CE4-A847-56F13A07B93F}" type="presParOf" srcId="{FBA1653F-1372-4585-BE57-8853F048A831}" destId="{37DEB435-A321-40F0-91B3-3F3324E5122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6F56D-288E-44BA-A92F-3CDCA852C961}">
      <dsp:nvSpPr>
        <dsp:cNvPr id="0" name=""/>
        <dsp:cNvSpPr/>
      </dsp:nvSpPr>
      <dsp:spPr>
        <a:xfrm>
          <a:off x="3055" y="456992"/>
          <a:ext cx="1837531" cy="432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infections</a:t>
          </a:r>
          <a:endParaRPr lang="en-US" sz="1500" kern="1200" dirty="0"/>
        </a:p>
      </dsp:txBody>
      <dsp:txXfrm>
        <a:off x="3055" y="456992"/>
        <a:ext cx="1837531" cy="432000"/>
      </dsp:txXfrm>
    </dsp:sp>
    <dsp:sp modelId="{0E374B0B-8BD7-40F7-ABFC-F6EDC5D81F9A}">
      <dsp:nvSpPr>
        <dsp:cNvPr id="0" name=""/>
        <dsp:cNvSpPr/>
      </dsp:nvSpPr>
      <dsp:spPr>
        <a:xfrm>
          <a:off x="3055" y="888992"/>
          <a:ext cx="1837531" cy="2362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viral</a:t>
          </a:r>
          <a:endParaRPr lang="en-US" sz="1500" kern="1200" dirty="0"/>
        </a:p>
        <a:p>
          <a:pPr marL="114300" lvl="1" indent="-114300" algn="l" defTabSz="666750">
            <a:lnSpc>
              <a:spcPct val="90000"/>
            </a:lnSpc>
            <a:spcBef>
              <a:spcPct val="0"/>
            </a:spcBef>
            <a:spcAft>
              <a:spcPct val="15000"/>
            </a:spcAft>
            <a:buChar char="••"/>
          </a:pPr>
          <a:r>
            <a:rPr lang="en-US" sz="1500" kern="1200" dirty="0" smtClean="0"/>
            <a:t>Bacterial</a:t>
          </a:r>
          <a:endParaRPr lang="en-US" sz="1500" kern="1200" dirty="0"/>
        </a:p>
        <a:p>
          <a:pPr marL="114300" lvl="1" indent="-114300" algn="l" defTabSz="666750">
            <a:lnSpc>
              <a:spcPct val="90000"/>
            </a:lnSpc>
            <a:spcBef>
              <a:spcPct val="0"/>
            </a:spcBef>
            <a:spcAft>
              <a:spcPct val="15000"/>
            </a:spcAft>
            <a:buChar char="••"/>
          </a:pPr>
          <a:r>
            <a:rPr lang="en-US" sz="1500" kern="1200" dirty="0" smtClean="0"/>
            <a:t>Fungal</a:t>
          </a:r>
          <a:endParaRPr lang="en-US" sz="1500" kern="1200" dirty="0"/>
        </a:p>
        <a:p>
          <a:pPr marL="114300" lvl="1" indent="-114300" algn="l" defTabSz="666750">
            <a:lnSpc>
              <a:spcPct val="90000"/>
            </a:lnSpc>
            <a:spcBef>
              <a:spcPct val="0"/>
            </a:spcBef>
            <a:spcAft>
              <a:spcPct val="15000"/>
            </a:spcAft>
            <a:buChar char="••"/>
          </a:pPr>
          <a:r>
            <a:rPr lang="en-US" sz="1500" kern="1200" dirty="0" smtClean="0"/>
            <a:t>Parasitic</a:t>
          </a:r>
          <a:endParaRPr lang="en-US" sz="1500" kern="1200" dirty="0"/>
        </a:p>
      </dsp:txBody>
      <dsp:txXfrm>
        <a:off x="3055" y="888992"/>
        <a:ext cx="1837531" cy="2362415"/>
      </dsp:txXfrm>
    </dsp:sp>
    <dsp:sp modelId="{7B0DD53D-3516-4A0F-A5D6-5F3F6D02FB13}">
      <dsp:nvSpPr>
        <dsp:cNvPr id="0" name=""/>
        <dsp:cNvSpPr/>
      </dsp:nvSpPr>
      <dsp:spPr>
        <a:xfrm>
          <a:off x="2097841" y="456992"/>
          <a:ext cx="1837531" cy="432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Immunologic</a:t>
          </a:r>
          <a:endParaRPr lang="en-US" sz="1500" kern="1200" dirty="0"/>
        </a:p>
      </dsp:txBody>
      <dsp:txXfrm>
        <a:off x="2097841" y="456992"/>
        <a:ext cx="1837531" cy="432000"/>
      </dsp:txXfrm>
    </dsp:sp>
    <dsp:sp modelId="{7C977729-08DE-40D5-8594-566CF80CF8AE}">
      <dsp:nvSpPr>
        <dsp:cNvPr id="0" name=""/>
        <dsp:cNvSpPr/>
      </dsp:nvSpPr>
      <dsp:spPr>
        <a:xfrm>
          <a:off x="2097841" y="888992"/>
          <a:ext cx="1837531" cy="2362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Serum sickness</a:t>
          </a:r>
          <a:endParaRPr lang="en-US" sz="1500" kern="1200" dirty="0"/>
        </a:p>
        <a:p>
          <a:pPr marL="114300" lvl="1" indent="-114300" algn="l" defTabSz="666750">
            <a:lnSpc>
              <a:spcPct val="90000"/>
            </a:lnSpc>
            <a:spcBef>
              <a:spcPct val="0"/>
            </a:spcBef>
            <a:spcAft>
              <a:spcPct val="15000"/>
            </a:spcAft>
            <a:buChar char="••"/>
          </a:pPr>
          <a:r>
            <a:rPr lang="en-US" sz="1500" kern="1200" dirty="0" smtClean="0"/>
            <a:t>Phenytoin</a:t>
          </a:r>
          <a:endParaRPr lang="en-US" sz="1500" kern="1200" dirty="0"/>
        </a:p>
      </dsp:txBody>
      <dsp:txXfrm>
        <a:off x="2097841" y="888992"/>
        <a:ext cx="1837531" cy="2362415"/>
      </dsp:txXfrm>
    </dsp:sp>
    <dsp:sp modelId="{F5D4550C-92E9-4381-947A-D4704A28CBA0}">
      <dsp:nvSpPr>
        <dsp:cNvPr id="0" name=""/>
        <dsp:cNvSpPr/>
      </dsp:nvSpPr>
      <dsp:spPr>
        <a:xfrm>
          <a:off x="4192627" y="456992"/>
          <a:ext cx="1837531" cy="432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Miscellaneous</a:t>
          </a:r>
          <a:endParaRPr lang="en-US" sz="1500" kern="1200" dirty="0"/>
        </a:p>
      </dsp:txBody>
      <dsp:txXfrm>
        <a:off x="4192627" y="456992"/>
        <a:ext cx="1837531" cy="432000"/>
      </dsp:txXfrm>
    </dsp:sp>
    <dsp:sp modelId="{C852B74F-E9F1-4689-9E59-B20F697C4425}">
      <dsp:nvSpPr>
        <dsp:cNvPr id="0" name=""/>
        <dsp:cNvSpPr/>
      </dsp:nvSpPr>
      <dsp:spPr>
        <a:xfrm>
          <a:off x="4192627" y="888992"/>
          <a:ext cx="1837531" cy="2362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CGD</a:t>
          </a:r>
          <a:endParaRPr lang="en-US" sz="1500" kern="1200" dirty="0"/>
        </a:p>
        <a:p>
          <a:pPr marL="114300" lvl="1" indent="-114300" algn="l" defTabSz="666750">
            <a:lnSpc>
              <a:spcPct val="90000"/>
            </a:lnSpc>
            <a:spcBef>
              <a:spcPct val="0"/>
            </a:spcBef>
            <a:spcAft>
              <a:spcPct val="15000"/>
            </a:spcAft>
            <a:buChar char="••"/>
          </a:pPr>
          <a:r>
            <a:rPr lang="en-US" sz="1500" kern="1200" dirty="0" smtClean="0"/>
            <a:t>Kawasaki</a:t>
          </a:r>
          <a:endParaRPr lang="en-US" sz="1500" kern="1200" dirty="0"/>
        </a:p>
        <a:p>
          <a:pPr marL="114300" lvl="1" indent="-114300" algn="l" defTabSz="666750">
            <a:lnSpc>
              <a:spcPct val="90000"/>
            </a:lnSpc>
            <a:spcBef>
              <a:spcPct val="0"/>
            </a:spcBef>
            <a:spcAft>
              <a:spcPct val="15000"/>
            </a:spcAft>
            <a:buChar char="••"/>
          </a:pPr>
          <a:r>
            <a:rPr lang="en-US" sz="1500" kern="1200" dirty="0" smtClean="0"/>
            <a:t>SLE</a:t>
          </a:r>
          <a:endParaRPr lang="en-US" sz="1500" kern="1200" dirty="0"/>
        </a:p>
        <a:p>
          <a:pPr marL="114300" lvl="1" indent="-114300" algn="l" defTabSz="666750">
            <a:lnSpc>
              <a:spcPct val="90000"/>
            </a:lnSpc>
            <a:spcBef>
              <a:spcPct val="0"/>
            </a:spcBef>
            <a:spcAft>
              <a:spcPct val="15000"/>
            </a:spcAft>
            <a:buChar char="••"/>
          </a:pPr>
          <a:r>
            <a:rPr lang="en-US" sz="1500" kern="1200" dirty="0" smtClean="0"/>
            <a:t>RA</a:t>
          </a:r>
          <a:endParaRPr lang="en-US" sz="1500" kern="1200" dirty="0"/>
        </a:p>
        <a:p>
          <a:pPr marL="114300" lvl="1" indent="-114300" algn="l" defTabSz="666750">
            <a:lnSpc>
              <a:spcPct val="90000"/>
            </a:lnSpc>
            <a:spcBef>
              <a:spcPct val="0"/>
            </a:spcBef>
            <a:spcAft>
              <a:spcPct val="15000"/>
            </a:spcAft>
            <a:buChar char="••"/>
          </a:pPr>
          <a:r>
            <a:rPr lang="en-US" sz="1500" kern="1200" dirty="0" smtClean="0"/>
            <a:t>Dermatomyositis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Chrug</a:t>
          </a:r>
          <a:r>
            <a:rPr lang="en-US" sz="1500" kern="1200" dirty="0" smtClean="0"/>
            <a:t> Strauss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Castleman</a:t>
          </a:r>
          <a:r>
            <a:rPr lang="en-US" sz="1500" kern="1200" dirty="0" smtClean="0"/>
            <a:t> disease</a:t>
          </a:r>
          <a:endParaRPr lang="en-US" sz="1500" kern="1200" dirty="0"/>
        </a:p>
        <a:p>
          <a:pPr marL="114300" lvl="1" indent="-114300" algn="l" defTabSz="666750">
            <a:lnSpc>
              <a:spcPct val="90000"/>
            </a:lnSpc>
            <a:spcBef>
              <a:spcPct val="0"/>
            </a:spcBef>
            <a:spcAft>
              <a:spcPct val="15000"/>
            </a:spcAft>
            <a:buChar char="••"/>
          </a:pPr>
          <a:r>
            <a:rPr lang="en-US" sz="1500" kern="1200" dirty="0" err="1" smtClean="0"/>
            <a:t>Rosai-Dorfman</a:t>
          </a:r>
          <a:r>
            <a:rPr lang="en-US" sz="1500" kern="1200" dirty="0" smtClean="0"/>
            <a:t> disease</a:t>
          </a:r>
          <a:endParaRPr lang="en-US" sz="1500" kern="1200" dirty="0"/>
        </a:p>
        <a:p>
          <a:pPr marL="114300" lvl="1" indent="-114300" algn="l" defTabSz="666750">
            <a:lnSpc>
              <a:spcPct val="90000"/>
            </a:lnSpc>
            <a:spcBef>
              <a:spcPct val="0"/>
            </a:spcBef>
            <a:spcAft>
              <a:spcPct val="15000"/>
            </a:spcAft>
            <a:buChar char="••"/>
          </a:pPr>
          <a:endParaRPr lang="en-US" sz="1500" kern="1200" dirty="0"/>
        </a:p>
      </dsp:txBody>
      <dsp:txXfrm>
        <a:off x="4192627" y="888992"/>
        <a:ext cx="1837531" cy="2362415"/>
      </dsp:txXfrm>
    </dsp:sp>
    <dsp:sp modelId="{F4564018-5448-40A0-990F-540FB08FE147}">
      <dsp:nvSpPr>
        <dsp:cNvPr id="0" name=""/>
        <dsp:cNvSpPr/>
      </dsp:nvSpPr>
      <dsp:spPr>
        <a:xfrm>
          <a:off x="6287412" y="456992"/>
          <a:ext cx="1837531" cy="4320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Neoplastic</a:t>
          </a:r>
          <a:endParaRPr lang="en-US" sz="1500" kern="1200" dirty="0"/>
        </a:p>
      </dsp:txBody>
      <dsp:txXfrm>
        <a:off x="6287412" y="456992"/>
        <a:ext cx="1837531" cy="432000"/>
      </dsp:txXfrm>
    </dsp:sp>
    <dsp:sp modelId="{D3F0B08B-5532-4E47-AA75-AA459B5F1A12}">
      <dsp:nvSpPr>
        <dsp:cNvPr id="0" name=""/>
        <dsp:cNvSpPr/>
      </dsp:nvSpPr>
      <dsp:spPr>
        <a:xfrm>
          <a:off x="6287412" y="888992"/>
          <a:ext cx="1837531" cy="2362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ALL/ lymphoblastic lymphoma</a:t>
          </a:r>
          <a:endParaRPr lang="en-US" sz="1500" kern="1200" dirty="0"/>
        </a:p>
        <a:p>
          <a:pPr marL="114300" lvl="1" indent="-114300" algn="l" defTabSz="666750">
            <a:lnSpc>
              <a:spcPct val="90000"/>
            </a:lnSpc>
            <a:spcBef>
              <a:spcPct val="0"/>
            </a:spcBef>
            <a:spcAft>
              <a:spcPct val="15000"/>
            </a:spcAft>
            <a:buChar char="••"/>
          </a:pPr>
          <a:r>
            <a:rPr lang="en-US" sz="1500" kern="1200" dirty="0" smtClean="0"/>
            <a:t>NHL</a:t>
          </a:r>
          <a:endParaRPr lang="en-US" sz="1500" kern="1200" dirty="0"/>
        </a:p>
        <a:p>
          <a:pPr marL="114300" lvl="1" indent="-114300" algn="l" defTabSz="666750">
            <a:lnSpc>
              <a:spcPct val="90000"/>
            </a:lnSpc>
            <a:spcBef>
              <a:spcPct val="0"/>
            </a:spcBef>
            <a:spcAft>
              <a:spcPct val="15000"/>
            </a:spcAft>
            <a:buChar char="••"/>
          </a:pPr>
          <a:r>
            <a:rPr lang="en-US" sz="1500" kern="1200" dirty="0" smtClean="0"/>
            <a:t>AML</a:t>
          </a:r>
          <a:endParaRPr lang="en-US" sz="1500" kern="1200" dirty="0"/>
        </a:p>
        <a:p>
          <a:pPr marL="114300" lvl="1" indent="-114300" algn="l" defTabSz="666750">
            <a:lnSpc>
              <a:spcPct val="90000"/>
            </a:lnSpc>
            <a:spcBef>
              <a:spcPct val="0"/>
            </a:spcBef>
            <a:spcAft>
              <a:spcPct val="15000"/>
            </a:spcAft>
            <a:buChar char="••"/>
          </a:pPr>
          <a:r>
            <a:rPr lang="en-US" sz="1500" kern="1200" dirty="0" smtClean="0"/>
            <a:t>Neuroblastoma</a:t>
          </a:r>
          <a:endParaRPr lang="en-US" sz="1500" kern="1200" dirty="0"/>
        </a:p>
        <a:p>
          <a:pPr marL="114300" lvl="1" indent="-114300" algn="l" defTabSz="666750">
            <a:lnSpc>
              <a:spcPct val="90000"/>
            </a:lnSpc>
            <a:spcBef>
              <a:spcPct val="0"/>
            </a:spcBef>
            <a:spcAft>
              <a:spcPct val="15000"/>
            </a:spcAft>
            <a:buChar char="••"/>
          </a:pPr>
          <a:r>
            <a:rPr lang="en-US" sz="1500" kern="1200" dirty="0" smtClean="0"/>
            <a:t>Rhabdomyosarcoma</a:t>
          </a:r>
          <a:endParaRPr lang="en-US" sz="1500" kern="1200" dirty="0"/>
        </a:p>
        <a:p>
          <a:pPr marL="114300" lvl="1" indent="-114300" algn="l" defTabSz="666750">
            <a:lnSpc>
              <a:spcPct val="90000"/>
            </a:lnSpc>
            <a:spcBef>
              <a:spcPct val="0"/>
            </a:spcBef>
            <a:spcAft>
              <a:spcPct val="15000"/>
            </a:spcAft>
            <a:buChar char="••"/>
          </a:pPr>
          <a:r>
            <a:rPr lang="en-US" sz="1500" kern="1200" dirty="0" smtClean="0"/>
            <a:t>Hodgkin lymphoma</a:t>
          </a:r>
          <a:endParaRPr lang="en-US" sz="1500" kern="1200" dirty="0"/>
        </a:p>
      </dsp:txBody>
      <dsp:txXfrm>
        <a:off x="6287412" y="888992"/>
        <a:ext cx="1837531" cy="2362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23958-FE29-4007-854B-633CDC3DC6E8}">
      <dsp:nvSpPr>
        <dsp:cNvPr id="0" name=""/>
        <dsp:cNvSpPr/>
      </dsp:nvSpPr>
      <dsp:spPr>
        <a:xfrm>
          <a:off x="2746" y="592887"/>
          <a:ext cx="1459414" cy="5034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Inherited immunodeficiency</a:t>
          </a:r>
          <a:endParaRPr lang="en-US" sz="1200" kern="1200" dirty="0"/>
        </a:p>
      </dsp:txBody>
      <dsp:txXfrm>
        <a:off x="2746" y="592887"/>
        <a:ext cx="1459414" cy="503467"/>
      </dsp:txXfrm>
    </dsp:sp>
    <dsp:sp modelId="{3518575F-0C64-4703-8E96-4B700F2C73CF}">
      <dsp:nvSpPr>
        <dsp:cNvPr id="0" name=""/>
        <dsp:cNvSpPr/>
      </dsp:nvSpPr>
      <dsp:spPr>
        <a:xfrm>
          <a:off x="2746" y="1096355"/>
          <a:ext cx="1459414" cy="4068776"/>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err="1" smtClean="0"/>
            <a:t>Klinefelter</a:t>
          </a:r>
          <a:r>
            <a:rPr lang="en-US" sz="1100" kern="1200" dirty="0" smtClean="0"/>
            <a:t> syndrome</a:t>
          </a:r>
          <a:endParaRPr lang="en-US" sz="1100" kern="1200" dirty="0"/>
        </a:p>
        <a:p>
          <a:pPr marL="57150" lvl="1" indent="-57150" algn="l" defTabSz="488950">
            <a:lnSpc>
              <a:spcPct val="90000"/>
            </a:lnSpc>
            <a:spcBef>
              <a:spcPct val="0"/>
            </a:spcBef>
            <a:spcAft>
              <a:spcPct val="15000"/>
            </a:spcAft>
            <a:buChar char="••"/>
          </a:pPr>
          <a:r>
            <a:rPr lang="en-US" sz="1100" kern="1200" smtClean="0"/>
            <a:t>Chediak-Higashi syndrome</a:t>
          </a:r>
          <a:endParaRPr lang="en-US" sz="1100" kern="1200"/>
        </a:p>
        <a:p>
          <a:pPr marL="57150" lvl="1" indent="-57150" algn="l" defTabSz="488950">
            <a:lnSpc>
              <a:spcPct val="90000"/>
            </a:lnSpc>
            <a:spcBef>
              <a:spcPct val="0"/>
            </a:spcBef>
            <a:spcAft>
              <a:spcPct val="15000"/>
            </a:spcAft>
            <a:buChar char="••"/>
          </a:pPr>
          <a:r>
            <a:rPr lang="en-US" sz="1100" kern="1200" dirty="0" smtClean="0"/>
            <a:t>Ataxia telangiectasia syndrome</a:t>
          </a:r>
          <a:endParaRPr lang="en-US" sz="1100" kern="1200" dirty="0"/>
        </a:p>
        <a:p>
          <a:pPr marL="57150" lvl="1" indent="-57150" algn="l" defTabSz="488950">
            <a:lnSpc>
              <a:spcPct val="90000"/>
            </a:lnSpc>
            <a:spcBef>
              <a:spcPct val="0"/>
            </a:spcBef>
            <a:spcAft>
              <a:spcPct val="15000"/>
            </a:spcAft>
            <a:buChar char="••"/>
          </a:pPr>
          <a:r>
            <a:rPr lang="en-US" sz="1100" kern="1200" dirty="0" err="1" smtClean="0"/>
            <a:t>Wiscott</a:t>
          </a:r>
          <a:r>
            <a:rPr lang="en-US" sz="1100" kern="1200" dirty="0" smtClean="0"/>
            <a:t>-Aldrich syndrome</a:t>
          </a:r>
          <a:endParaRPr lang="en-US" sz="1100" kern="1200" dirty="0"/>
        </a:p>
        <a:p>
          <a:pPr marL="57150" lvl="1" indent="-57150" algn="l" defTabSz="488950">
            <a:lnSpc>
              <a:spcPct val="90000"/>
            </a:lnSpc>
            <a:spcBef>
              <a:spcPct val="0"/>
            </a:spcBef>
            <a:spcAft>
              <a:spcPct val="15000"/>
            </a:spcAft>
            <a:buChar char="••"/>
          </a:pPr>
          <a:r>
            <a:rPr lang="en-US" sz="1100" kern="1200" smtClean="0"/>
            <a:t>Common variable immunodeficiency disease</a:t>
          </a:r>
          <a:endParaRPr lang="en-US" sz="1100" kern="1200"/>
        </a:p>
        <a:p>
          <a:pPr marL="57150" lvl="1" indent="-57150" algn="l" defTabSz="488950">
            <a:lnSpc>
              <a:spcPct val="90000"/>
            </a:lnSpc>
            <a:spcBef>
              <a:spcPct val="0"/>
            </a:spcBef>
            <a:spcAft>
              <a:spcPct val="15000"/>
            </a:spcAft>
            <a:buChar char="••"/>
          </a:pPr>
          <a:r>
            <a:rPr lang="en-US" sz="1100" kern="1200" smtClean="0"/>
            <a:t>X-linked lymphoproliferative disease</a:t>
          </a:r>
          <a:endParaRPr lang="en-US" sz="1100" kern="1200"/>
        </a:p>
        <a:p>
          <a:pPr marL="57150" lvl="1" indent="-57150" algn="l" defTabSz="488950">
            <a:lnSpc>
              <a:spcPct val="90000"/>
            </a:lnSpc>
            <a:spcBef>
              <a:spcPct val="0"/>
            </a:spcBef>
            <a:spcAft>
              <a:spcPct val="15000"/>
            </a:spcAft>
            <a:buChar char="••"/>
          </a:pPr>
          <a:r>
            <a:rPr lang="en-US" sz="1100" kern="1200" smtClean="0"/>
            <a:t>Autoimmune lymphoproliferative syndrome</a:t>
          </a:r>
          <a:endParaRPr lang="en-US" sz="1100" kern="1200"/>
        </a:p>
        <a:p>
          <a:pPr marL="57150" lvl="1" indent="-57150" algn="l" defTabSz="488950">
            <a:lnSpc>
              <a:spcPct val="90000"/>
            </a:lnSpc>
            <a:spcBef>
              <a:spcPct val="0"/>
            </a:spcBef>
            <a:spcAft>
              <a:spcPct val="15000"/>
            </a:spcAft>
            <a:buChar char="••"/>
          </a:pPr>
          <a:r>
            <a:rPr lang="en-US" sz="1100" kern="1200" dirty="0" smtClean="0"/>
            <a:t>Bloom syndrome</a:t>
          </a:r>
          <a:endParaRPr lang="en-US" sz="1100" kern="1200" dirty="0"/>
        </a:p>
      </dsp:txBody>
      <dsp:txXfrm>
        <a:off x="2746" y="1096355"/>
        <a:ext cx="1459414" cy="4068776"/>
      </dsp:txXfrm>
    </dsp:sp>
    <dsp:sp modelId="{27EDA6FD-66A9-4DBF-B51B-A9BD6631823F}">
      <dsp:nvSpPr>
        <dsp:cNvPr id="0" name=""/>
        <dsp:cNvSpPr/>
      </dsp:nvSpPr>
      <dsp:spPr>
        <a:xfrm>
          <a:off x="1666479" y="592887"/>
          <a:ext cx="1459414" cy="5034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Acquired immunodeficiency states</a:t>
          </a:r>
        </a:p>
      </dsp:txBody>
      <dsp:txXfrm>
        <a:off x="1666479" y="592887"/>
        <a:ext cx="1459414" cy="503467"/>
      </dsp:txXfrm>
    </dsp:sp>
    <dsp:sp modelId="{EA60B070-879E-450E-96B4-33FBAE2B294D}">
      <dsp:nvSpPr>
        <dsp:cNvPr id="0" name=""/>
        <dsp:cNvSpPr/>
      </dsp:nvSpPr>
      <dsp:spPr>
        <a:xfrm>
          <a:off x="1666479" y="1096355"/>
          <a:ext cx="1459414" cy="4068776"/>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Iatrogenic immunosuppression (</a:t>
          </a:r>
          <a:r>
            <a:rPr lang="en-US" sz="1100" kern="1200" dirty="0" err="1" smtClean="0"/>
            <a:t>eg</a:t>
          </a:r>
          <a:r>
            <a:rPr lang="en-US" sz="1100" kern="1200" dirty="0" smtClean="0"/>
            <a:t>, treatment of autoimmune disease or malignancy, organ transplantation)</a:t>
          </a:r>
          <a:endParaRPr lang="en-US" sz="1100" kern="1200" dirty="0"/>
        </a:p>
        <a:p>
          <a:pPr marL="57150" lvl="1" indent="-57150" algn="l" defTabSz="488950">
            <a:lnSpc>
              <a:spcPct val="90000"/>
            </a:lnSpc>
            <a:spcBef>
              <a:spcPct val="0"/>
            </a:spcBef>
            <a:spcAft>
              <a:spcPct val="15000"/>
            </a:spcAft>
            <a:buChar char="••"/>
          </a:pPr>
          <a:r>
            <a:rPr lang="en-US" sz="1100" kern="1200" smtClean="0"/>
            <a:t>HIV-1 infection</a:t>
          </a:r>
          <a:endParaRPr lang="en-US" sz="1100" kern="1200"/>
        </a:p>
        <a:p>
          <a:pPr marL="57150" lvl="1" indent="-57150" algn="l" defTabSz="488950">
            <a:lnSpc>
              <a:spcPct val="90000"/>
            </a:lnSpc>
            <a:spcBef>
              <a:spcPct val="0"/>
            </a:spcBef>
            <a:spcAft>
              <a:spcPct val="15000"/>
            </a:spcAft>
            <a:buChar char="••"/>
          </a:pPr>
          <a:r>
            <a:rPr lang="en-US" sz="1100" kern="1200" smtClean="0"/>
            <a:t>Acquired agammaglobulinemia</a:t>
          </a:r>
          <a:endParaRPr lang="en-US" sz="1100" kern="1200"/>
        </a:p>
        <a:p>
          <a:pPr marL="57150" lvl="1" indent="-57150" algn="l" defTabSz="488950">
            <a:lnSpc>
              <a:spcPct val="90000"/>
            </a:lnSpc>
            <a:spcBef>
              <a:spcPct val="0"/>
            </a:spcBef>
            <a:spcAft>
              <a:spcPct val="15000"/>
            </a:spcAft>
            <a:buChar char="••"/>
          </a:pPr>
          <a:r>
            <a:rPr lang="en-US" sz="1100" kern="1200" dirty="0" err="1" smtClean="0"/>
            <a:t>Multicentric</a:t>
          </a:r>
          <a:r>
            <a:rPr lang="en-US" sz="1100" kern="1200" dirty="0" smtClean="0"/>
            <a:t> </a:t>
          </a:r>
          <a:r>
            <a:rPr lang="en-US" sz="1100" kern="1200" dirty="0" err="1" smtClean="0"/>
            <a:t>Castleman's</a:t>
          </a:r>
          <a:r>
            <a:rPr lang="en-US" sz="1100" kern="1200" dirty="0" smtClean="0"/>
            <a:t> disease</a:t>
          </a:r>
          <a:endParaRPr lang="en-US" sz="1100" kern="1200" dirty="0"/>
        </a:p>
      </dsp:txBody>
      <dsp:txXfrm>
        <a:off x="1666479" y="1096355"/>
        <a:ext cx="1459414" cy="4068776"/>
      </dsp:txXfrm>
    </dsp:sp>
    <dsp:sp modelId="{081F905B-11C8-48BB-841E-AFC27D11E640}">
      <dsp:nvSpPr>
        <dsp:cNvPr id="0" name=""/>
        <dsp:cNvSpPr/>
      </dsp:nvSpPr>
      <dsp:spPr>
        <a:xfrm>
          <a:off x="3330212" y="592887"/>
          <a:ext cx="1459414" cy="5034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Autoimmune disorders</a:t>
          </a:r>
          <a:endParaRPr lang="en-US" sz="1100" kern="1200" dirty="0"/>
        </a:p>
      </dsp:txBody>
      <dsp:txXfrm>
        <a:off x="3330212" y="592887"/>
        <a:ext cx="1459414" cy="503467"/>
      </dsp:txXfrm>
    </dsp:sp>
    <dsp:sp modelId="{FBE0FC6C-57C8-44E0-8B5B-546453861774}">
      <dsp:nvSpPr>
        <dsp:cNvPr id="0" name=""/>
        <dsp:cNvSpPr/>
      </dsp:nvSpPr>
      <dsp:spPr>
        <a:xfrm>
          <a:off x="3330212" y="1101441"/>
          <a:ext cx="1459414" cy="4068776"/>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Autoimmune hemolytic anemia</a:t>
          </a:r>
          <a:endParaRPr lang="en-US" sz="1100" kern="1200" dirty="0"/>
        </a:p>
        <a:p>
          <a:pPr marL="57150" lvl="1" indent="-57150" algn="l" defTabSz="488950">
            <a:lnSpc>
              <a:spcPct val="90000"/>
            </a:lnSpc>
            <a:spcBef>
              <a:spcPct val="0"/>
            </a:spcBef>
            <a:spcAft>
              <a:spcPct val="15000"/>
            </a:spcAft>
            <a:buChar char="••"/>
          </a:pPr>
          <a:r>
            <a:rPr lang="en-US" sz="1100" kern="1200" smtClean="0"/>
            <a:t>Rheumatoid arthritis</a:t>
          </a:r>
          <a:endParaRPr lang="en-US" sz="1100" kern="1200"/>
        </a:p>
        <a:p>
          <a:pPr marL="57150" lvl="1" indent="-57150" algn="l" defTabSz="488950">
            <a:lnSpc>
              <a:spcPct val="90000"/>
            </a:lnSpc>
            <a:spcBef>
              <a:spcPct val="0"/>
            </a:spcBef>
            <a:spcAft>
              <a:spcPct val="15000"/>
            </a:spcAft>
            <a:buChar char="••"/>
          </a:pPr>
          <a:r>
            <a:rPr lang="en-US" sz="1100" kern="1200" smtClean="0"/>
            <a:t>Systemic lupus erythematosus</a:t>
          </a:r>
          <a:endParaRPr lang="en-US" sz="1100" kern="1200"/>
        </a:p>
        <a:p>
          <a:pPr marL="57150" lvl="1" indent="-57150" algn="l" defTabSz="488950">
            <a:lnSpc>
              <a:spcPct val="90000"/>
            </a:lnSpc>
            <a:spcBef>
              <a:spcPct val="0"/>
            </a:spcBef>
            <a:spcAft>
              <a:spcPct val="15000"/>
            </a:spcAft>
            <a:buChar char="••"/>
          </a:pPr>
          <a:r>
            <a:rPr lang="en-US" sz="1100" kern="1200" smtClean="0"/>
            <a:t>Sjögren's syndrome (sicca complex)</a:t>
          </a:r>
          <a:endParaRPr lang="en-US" sz="1100" kern="1200"/>
        </a:p>
        <a:p>
          <a:pPr marL="57150" lvl="1" indent="-57150" algn="l" defTabSz="488950">
            <a:lnSpc>
              <a:spcPct val="90000"/>
            </a:lnSpc>
            <a:spcBef>
              <a:spcPct val="0"/>
            </a:spcBef>
            <a:spcAft>
              <a:spcPct val="15000"/>
            </a:spcAft>
            <a:buChar char="••"/>
          </a:pPr>
          <a:r>
            <a:rPr lang="en-US" sz="1100" kern="1200" dirty="0" smtClean="0"/>
            <a:t>Hashimoto's thyroiditis</a:t>
          </a:r>
          <a:endParaRPr lang="en-US" sz="1100" kern="1200" dirty="0"/>
        </a:p>
        <a:p>
          <a:pPr marL="57150" lvl="1" indent="-57150" algn="l" defTabSz="488950">
            <a:lnSpc>
              <a:spcPct val="90000"/>
            </a:lnSpc>
            <a:spcBef>
              <a:spcPct val="0"/>
            </a:spcBef>
            <a:spcAft>
              <a:spcPct val="15000"/>
            </a:spcAft>
            <a:buChar char="••"/>
          </a:pPr>
          <a:endParaRPr lang="en-US" sz="1100" kern="1200" dirty="0"/>
        </a:p>
      </dsp:txBody>
      <dsp:txXfrm>
        <a:off x="3330212" y="1101441"/>
        <a:ext cx="1459414" cy="4068776"/>
      </dsp:txXfrm>
    </dsp:sp>
    <dsp:sp modelId="{F9CD7449-A823-4B16-A7F7-6F9DA0EA437F}">
      <dsp:nvSpPr>
        <dsp:cNvPr id="0" name=""/>
        <dsp:cNvSpPr/>
      </dsp:nvSpPr>
      <dsp:spPr>
        <a:xfrm>
          <a:off x="4993945" y="592887"/>
          <a:ext cx="1459414" cy="5034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Inflammatory disorders</a:t>
          </a:r>
          <a:endParaRPr lang="en-US" sz="1100" kern="1200" dirty="0"/>
        </a:p>
      </dsp:txBody>
      <dsp:txXfrm>
        <a:off x="4993945" y="592887"/>
        <a:ext cx="1459414" cy="503467"/>
      </dsp:txXfrm>
    </dsp:sp>
    <dsp:sp modelId="{2E9B817E-03C4-4E8E-A380-DB59AC02F13A}">
      <dsp:nvSpPr>
        <dsp:cNvPr id="0" name=""/>
        <dsp:cNvSpPr/>
      </dsp:nvSpPr>
      <dsp:spPr>
        <a:xfrm>
          <a:off x="4993945" y="1096355"/>
          <a:ext cx="1459414" cy="4068776"/>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Acquired angioedema (acquired C1 esterase inhibitor deficiency)</a:t>
          </a:r>
          <a:endParaRPr lang="en-US" sz="1100" kern="1200" dirty="0"/>
        </a:p>
        <a:p>
          <a:pPr marL="57150" lvl="1" indent="-57150" algn="l" defTabSz="488950">
            <a:lnSpc>
              <a:spcPct val="90000"/>
            </a:lnSpc>
            <a:spcBef>
              <a:spcPct val="0"/>
            </a:spcBef>
            <a:spcAft>
              <a:spcPct val="15000"/>
            </a:spcAft>
            <a:buChar char="••"/>
          </a:pPr>
          <a:r>
            <a:rPr lang="en-US" sz="1100" kern="1200" smtClean="0"/>
            <a:t>Celiac disease, dermatitis herpetiformis</a:t>
          </a:r>
          <a:endParaRPr lang="en-US" sz="1100" kern="1200" dirty="0"/>
        </a:p>
        <a:p>
          <a:pPr marL="57150" lvl="1" indent="-57150" algn="l" defTabSz="488950">
            <a:lnSpc>
              <a:spcPct val="90000"/>
            </a:lnSpc>
            <a:spcBef>
              <a:spcPct val="0"/>
            </a:spcBef>
            <a:spcAft>
              <a:spcPct val="15000"/>
            </a:spcAft>
            <a:buChar char="••"/>
          </a:pPr>
          <a:r>
            <a:rPr lang="en-US" sz="1100" kern="1200" dirty="0" smtClean="0"/>
            <a:t>Inflammatory bowel disease treated with azathioprine/6-MP</a:t>
          </a:r>
          <a:endParaRPr lang="en-US" sz="1100" kern="1200" dirty="0"/>
        </a:p>
      </dsp:txBody>
      <dsp:txXfrm>
        <a:off x="4993945" y="1096355"/>
        <a:ext cx="1459414" cy="4068776"/>
      </dsp:txXfrm>
    </dsp:sp>
    <dsp:sp modelId="{BF7ED9D2-1B43-4046-9D9D-D72960D4E45A}">
      <dsp:nvSpPr>
        <dsp:cNvPr id="0" name=""/>
        <dsp:cNvSpPr/>
      </dsp:nvSpPr>
      <dsp:spPr>
        <a:xfrm>
          <a:off x="6657677" y="592887"/>
          <a:ext cx="1459414" cy="5034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Chemicals and drugs</a:t>
          </a:r>
          <a:endParaRPr lang="en-US" sz="1100" kern="1200" dirty="0"/>
        </a:p>
      </dsp:txBody>
      <dsp:txXfrm>
        <a:off x="6657677" y="592887"/>
        <a:ext cx="1459414" cy="503467"/>
      </dsp:txXfrm>
    </dsp:sp>
    <dsp:sp modelId="{8B92A8F6-4B18-42BC-8E40-DFA6A9937405}">
      <dsp:nvSpPr>
        <dsp:cNvPr id="0" name=""/>
        <dsp:cNvSpPr/>
      </dsp:nvSpPr>
      <dsp:spPr>
        <a:xfrm>
          <a:off x="6657677" y="1096355"/>
          <a:ext cx="1459414" cy="4068776"/>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Phenytoin</a:t>
          </a:r>
          <a:endParaRPr lang="en-US" sz="1100" kern="1200" dirty="0"/>
        </a:p>
        <a:p>
          <a:pPr marL="57150" lvl="1" indent="-57150" algn="l" defTabSz="488950">
            <a:lnSpc>
              <a:spcPct val="90000"/>
            </a:lnSpc>
            <a:spcBef>
              <a:spcPct val="0"/>
            </a:spcBef>
            <a:spcAft>
              <a:spcPct val="15000"/>
            </a:spcAft>
            <a:buChar char="••"/>
          </a:pPr>
          <a:r>
            <a:rPr lang="en-US" sz="1100" kern="1200" smtClean="0"/>
            <a:t>Dioxin, phenoxy-herbicides (Agent Orange), agricultural pesticides</a:t>
          </a:r>
          <a:endParaRPr lang="en-US" sz="1100" kern="1200"/>
        </a:p>
        <a:p>
          <a:pPr marL="57150" lvl="1" indent="-57150" algn="l" defTabSz="488950">
            <a:lnSpc>
              <a:spcPct val="90000"/>
            </a:lnSpc>
            <a:spcBef>
              <a:spcPct val="0"/>
            </a:spcBef>
            <a:spcAft>
              <a:spcPct val="15000"/>
            </a:spcAft>
            <a:buChar char="••"/>
          </a:pPr>
          <a:r>
            <a:rPr lang="en-US" sz="1100" kern="1200" smtClean="0"/>
            <a:t>Ionizing radiation</a:t>
          </a:r>
          <a:endParaRPr lang="en-US" sz="1100" kern="1200"/>
        </a:p>
        <a:p>
          <a:pPr marL="57150" lvl="1" indent="-57150" algn="l" defTabSz="488950">
            <a:lnSpc>
              <a:spcPct val="90000"/>
            </a:lnSpc>
            <a:spcBef>
              <a:spcPct val="0"/>
            </a:spcBef>
            <a:spcAft>
              <a:spcPct val="15000"/>
            </a:spcAft>
            <a:buChar char="••"/>
          </a:pPr>
          <a:r>
            <a:rPr lang="en-US" sz="1100" kern="1200" smtClean="0"/>
            <a:t>Chemotherapy, radiation therapy</a:t>
          </a:r>
          <a:endParaRPr lang="en-US" sz="1100" kern="1200"/>
        </a:p>
        <a:p>
          <a:pPr marL="57150" lvl="1" indent="-57150" algn="l" defTabSz="488950">
            <a:lnSpc>
              <a:spcPct val="90000"/>
            </a:lnSpc>
            <a:spcBef>
              <a:spcPct val="0"/>
            </a:spcBef>
            <a:spcAft>
              <a:spcPct val="15000"/>
            </a:spcAft>
            <a:buChar char="••"/>
          </a:pPr>
          <a:r>
            <a:rPr lang="en-US" sz="1100" kern="1200" smtClean="0"/>
            <a:t>Tumor necrosis factor antagonists</a:t>
          </a:r>
          <a:endParaRPr lang="en-US" sz="1100" kern="1200"/>
        </a:p>
        <a:p>
          <a:pPr marL="57150" lvl="1" indent="-57150" algn="l" defTabSz="488950">
            <a:lnSpc>
              <a:spcPct val="90000"/>
            </a:lnSpc>
            <a:spcBef>
              <a:spcPct val="0"/>
            </a:spcBef>
            <a:spcAft>
              <a:spcPct val="15000"/>
            </a:spcAft>
            <a:buChar char="••"/>
          </a:pPr>
          <a:r>
            <a:rPr lang="en-US" sz="1100" kern="1200" smtClean="0"/>
            <a:t>Hair dyes</a:t>
          </a:r>
          <a:endParaRPr lang="en-US" sz="1100" kern="1200"/>
        </a:p>
      </dsp:txBody>
      <dsp:txXfrm>
        <a:off x="6657677" y="1096355"/>
        <a:ext cx="1459414" cy="4068776"/>
      </dsp:txXfrm>
    </dsp:sp>
    <dsp:sp modelId="{FBD68B73-1A4B-4838-9B02-F055D6DBE9E0}">
      <dsp:nvSpPr>
        <dsp:cNvPr id="0" name=""/>
        <dsp:cNvSpPr/>
      </dsp:nvSpPr>
      <dsp:spPr>
        <a:xfrm>
          <a:off x="8321410" y="592887"/>
          <a:ext cx="1459414" cy="50346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Infectious agents (other than HIV)</a:t>
          </a:r>
          <a:endParaRPr lang="en-US" sz="1100" kern="1200" dirty="0"/>
        </a:p>
      </dsp:txBody>
      <dsp:txXfrm>
        <a:off x="8321410" y="592887"/>
        <a:ext cx="1459414" cy="503467"/>
      </dsp:txXfrm>
    </dsp:sp>
    <dsp:sp modelId="{57823E66-40EA-4942-BFC2-C56E28EFF06C}">
      <dsp:nvSpPr>
        <dsp:cNvPr id="0" name=""/>
        <dsp:cNvSpPr/>
      </dsp:nvSpPr>
      <dsp:spPr>
        <a:xfrm>
          <a:off x="8321410" y="1096355"/>
          <a:ext cx="1459414" cy="4068776"/>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Epstein-Barr virus</a:t>
          </a:r>
          <a:endParaRPr lang="en-US" sz="1100" kern="1200" dirty="0"/>
        </a:p>
        <a:p>
          <a:pPr marL="57150" lvl="1" indent="-57150" algn="l" defTabSz="488950">
            <a:lnSpc>
              <a:spcPct val="90000"/>
            </a:lnSpc>
            <a:spcBef>
              <a:spcPct val="0"/>
            </a:spcBef>
            <a:spcAft>
              <a:spcPct val="15000"/>
            </a:spcAft>
            <a:buChar char="••"/>
          </a:pPr>
          <a:r>
            <a:rPr lang="en-US" sz="1100" kern="1200" dirty="0" smtClean="0"/>
            <a:t>Human T cell leukemia/lymphoma virus (HTLV)-I</a:t>
          </a:r>
          <a:endParaRPr lang="en-US" sz="1100" kern="1200" dirty="0"/>
        </a:p>
        <a:p>
          <a:pPr marL="57150" lvl="1" indent="-57150" algn="l" defTabSz="488950">
            <a:lnSpc>
              <a:spcPct val="90000"/>
            </a:lnSpc>
            <a:spcBef>
              <a:spcPct val="0"/>
            </a:spcBef>
            <a:spcAft>
              <a:spcPct val="15000"/>
            </a:spcAft>
            <a:buChar char="••"/>
          </a:pPr>
          <a:r>
            <a:rPr lang="en-US" sz="1100" kern="1200" smtClean="0"/>
            <a:t>Human herpesvirus type 8 (HHV-8, primary effusion lymphoma)</a:t>
          </a:r>
          <a:endParaRPr lang="en-US" sz="1100" kern="1200" dirty="0"/>
        </a:p>
        <a:p>
          <a:pPr marL="57150" lvl="1" indent="-57150" algn="l" defTabSz="488950">
            <a:lnSpc>
              <a:spcPct val="90000"/>
            </a:lnSpc>
            <a:spcBef>
              <a:spcPct val="0"/>
            </a:spcBef>
            <a:spcAft>
              <a:spcPct val="15000"/>
            </a:spcAft>
            <a:buChar char="••"/>
          </a:pPr>
          <a:r>
            <a:rPr lang="en-US" sz="1100" kern="1200" smtClean="0"/>
            <a:t>Helicobacter pylori</a:t>
          </a:r>
          <a:endParaRPr lang="en-US" sz="1100" kern="1200" dirty="0"/>
        </a:p>
        <a:p>
          <a:pPr marL="57150" lvl="1" indent="-57150" algn="l" defTabSz="488950">
            <a:lnSpc>
              <a:spcPct val="90000"/>
            </a:lnSpc>
            <a:spcBef>
              <a:spcPct val="0"/>
            </a:spcBef>
            <a:spcAft>
              <a:spcPct val="15000"/>
            </a:spcAft>
            <a:buChar char="••"/>
          </a:pPr>
          <a:r>
            <a:rPr lang="en-US" sz="1100" kern="1200" smtClean="0"/>
            <a:t>Campylobacter jejuni (Mediterranean lymphoma)</a:t>
          </a:r>
          <a:endParaRPr lang="en-US" sz="1100" kern="1200" dirty="0"/>
        </a:p>
        <a:p>
          <a:pPr marL="57150" lvl="1" indent="-57150" algn="l" defTabSz="488950">
            <a:lnSpc>
              <a:spcPct val="90000"/>
            </a:lnSpc>
            <a:spcBef>
              <a:spcPct val="0"/>
            </a:spcBef>
            <a:spcAft>
              <a:spcPct val="15000"/>
            </a:spcAft>
            <a:buChar char="••"/>
          </a:pPr>
          <a:r>
            <a:rPr lang="en-US" sz="1100" kern="1200" smtClean="0"/>
            <a:t>Chlamydia psittaci (ocular adnexal lymphoma)</a:t>
          </a:r>
          <a:endParaRPr lang="en-US" sz="1100" kern="1200" dirty="0"/>
        </a:p>
        <a:p>
          <a:pPr marL="57150" lvl="1" indent="-57150" algn="l" defTabSz="488950">
            <a:lnSpc>
              <a:spcPct val="90000"/>
            </a:lnSpc>
            <a:spcBef>
              <a:spcPct val="0"/>
            </a:spcBef>
            <a:spcAft>
              <a:spcPct val="15000"/>
            </a:spcAft>
            <a:buChar char="••"/>
          </a:pPr>
          <a:r>
            <a:rPr lang="en-US" sz="1100" kern="1200" smtClean="0"/>
            <a:t>Borrelia afzelii (cutaneous B cell lymphoma)</a:t>
          </a:r>
          <a:endParaRPr lang="en-US" sz="1100" kern="1200" dirty="0"/>
        </a:p>
        <a:p>
          <a:pPr marL="57150" lvl="1" indent="-57150" algn="l" defTabSz="488950">
            <a:lnSpc>
              <a:spcPct val="90000"/>
            </a:lnSpc>
            <a:spcBef>
              <a:spcPct val="0"/>
            </a:spcBef>
            <a:spcAft>
              <a:spcPct val="15000"/>
            </a:spcAft>
            <a:buChar char="••"/>
          </a:pPr>
          <a:r>
            <a:rPr lang="en-US" sz="1100" kern="1200" smtClean="0"/>
            <a:t>Hepatitis C virus (mixed cryoglobulinemia, splenic marginal zone lymphoma)</a:t>
          </a:r>
          <a:endParaRPr lang="en-US" sz="1100" kern="1200" dirty="0"/>
        </a:p>
        <a:p>
          <a:pPr marL="57150" lvl="1" indent="-57150" algn="l" defTabSz="488950">
            <a:lnSpc>
              <a:spcPct val="90000"/>
            </a:lnSpc>
            <a:spcBef>
              <a:spcPct val="0"/>
            </a:spcBef>
            <a:spcAft>
              <a:spcPct val="15000"/>
            </a:spcAft>
            <a:buChar char="••"/>
          </a:pPr>
          <a:r>
            <a:rPr lang="en-US" sz="1100" kern="1200" dirty="0" smtClean="0"/>
            <a:t>Mycobacterium tuberculosis, EBV (</a:t>
          </a:r>
          <a:r>
            <a:rPr lang="en-US" sz="1100" kern="1200" dirty="0" err="1" smtClean="0"/>
            <a:t>pyothorax</a:t>
          </a:r>
          <a:r>
            <a:rPr lang="en-US" sz="1100" kern="1200" dirty="0" smtClean="0"/>
            <a:t>-associated lymphoma)</a:t>
          </a:r>
          <a:endParaRPr lang="en-US" sz="1100" kern="1200" dirty="0"/>
        </a:p>
      </dsp:txBody>
      <dsp:txXfrm>
        <a:off x="8321410" y="1096355"/>
        <a:ext cx="1459414" cy="4068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C5223-A4CE-44C1-9605-504890012D40}">
      <dsp:nvSpPr>
        <dsp:cNvPr id="0" name=""/>
        <dsp:cNvSpPr/>
      </dsp:nvSpPr>
      <dsp:spPr>
        <a:xfrm>
          <a:off x="5291" y="1645873"/>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Pediatric</a:t>
          </a:r>
          <a:r>
            <a:rPr lang="en-US" sz="2100" b="1" kern="1200" dirty="0" smtClean="0">
              <a:latin typeface="Comic Sans MS" pitchFamily="66" charset="0"/>
              <a:ea typeface="+mn-ea"/>
              <a:cs typeface="+mn-cs"/>
            </a:rPr>
            <a:t> </a:t>
          </a:r>
          <a:r>
            <a:rPr lang="en-US" sz="2100" kern="1200" dirty="0" smtClean="0"/>
            <a:t>Lymphoma</a:t>
          </a:r>
          <a:endParaRPr lang="en-US" sz="2100" kern="1200" dirty="0"/>
        </a:p>
      </dsp:txBody>
      <dsp:txXfrm>
        <a:off x="28152" y="1668734"/>
        <a:ext cx="1515319" cy="734798"/>
      </dsp:txXfrm>
    </dsp:sp>
    <dsp:sp modelId="{4C90EE26-3601-4F0E-AE1D-008DA9551A5D}">
      <dsp:nvSpPr>
        <dsp:cNvPr id="0" name=""/>
        <dsp:cNvSpPr/>
      </dsp:nvSpPr>
      <dsp:spPr>
        <a:xfrm rot="19457599">
          <a:off x="1494055" y="1798770"/>
          <a:ext cx="768971" cy="25927"/>
        </a:xfrm>
        <a:custGeom>
          <a:avLst/>
          <a:gdLst/>
          <a:ahLst/>
          <a:cxnLst/>
          <a:rect l="0" t="0" r="0" b="0"/>
          <a:pathLst>
            <a:path>
              <a:moveTo>
                <a:pt x="0" y="12963"/>
              </a:moveTo>
              <a:lnTo>
                <a:pt x="768971" y="1296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859317" y="1792510"/>
        <a:ext cx="38448" cy="38448"/>
      </dsp:txXfrm>
    </dsp:sp>
    <dsp:sp modelId="{481469AF-83A8-47BB-977C-60C84AC46D0E}">
      <dsp:nvSpPr>
        <dsp:cNvPr id="0" name=""/>
        <dsp:cNvSpPr/>
      </dsp:nvSpPr>
      <dsp:spPr>
        <a:xfrm>
          <a:off x="2190749" y="1197074"/>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Hodgkin</a:t>
          </a:r>
          <a:endParaRPr lang="en-US" sz="2100" kern="1200" dirty="0"/>
        </a:p>
      </dsp:txBody>
      <dsp:txXfrm>
        <a:off x="2213610" y="1219935"/>
        <a:ext cx="1515319" cy="734798"/>
      </dsp:txXfrm>
    </dsp:sp>
    <dsp:sp modelId="{651B6323-034B-4A1A-A195-EDBF0B2307D0}">
      <dsp:nvSpPr>
        <dsp:cNvPr id="0" name=""/>
        <dsp:cNvSpPr/>
      </dsp:nvSpPr>
      <dsp:spPr>
        <a:xfrm rot="2142401">
          <a:off x="1494055" y="2247570"/>
          <a:ext cx="768971" cy="25927"/>
        </a:xfrm>
        <a:custGeom>
          <a:avLst/>
          <a:gdLst/>
          <a:ahLst/>
          <a:cxnLst/>
          <a:rect l="0" t="0" r="0" b="0"/>
          <a:pathLst>
            <a:path>
              <a:moveTo>
                <a:pt x="0" y="12963"/>
              </a:moveTo>
              <a:lnTo>
                <a:pt x="768971" y="1296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859317" y="2241309"/>
        <a:ext cx="38448" cy="38448"/>
      </dsp:txXfrm>
    </dsp:sp>
    <dsp:sp modelId="{E547BAC7-C0CD-4C61-AD4B-81A59C555D18}">
      <dsp:nvSpPr>
        <dsp:cNvPr id="0" name=""/>
        <dsp:cNvSpPr/>
      </dsp:nvSpPr>
      <dsp:spPr>
        <a:xfrm>
          <a:off x="2190749" y="2094673"/>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Non- Hodgkin</a:t>
          </a:r>
          <a:endParaRPr lang="en-US" sz="2100" kern="1200" dirty="0"/>
        </a:p>
      </dsp:txBody>
      <dsp:txXfrm>
        <a:off x="2213610" y="2117534"/>
        <a:ext cx="1515319" cy="734798"/>
      </dsp:txXfrm>
    </dsp:sp>
    <dsp:sp modelId="{14EB4C7E-640A-4E2C-B204-7B01459B218B}">
      <dsp:nvSpPr>
        <dsp:cNvPr id="0" name=""/>
        <dsp:cNvSpPr/>
      </dsp:nvSpPr>
      <dsp:spPr>
        <a:xfrm rot="17500715">
          <a:off x="3218821" y="1686570"/>
          <a:ext cx="1690356" cy="25927"/>
        </a:xfrm>
        <a:custGeom>
          <a:avLst/>
          <a:gdLst/>
          <a:ahLst/>
          <a:cxnLst/>
          <a:rect l="0" t="0" r="0" b="0"/>
          <a:pathLst>
            <a:path>
              <a:moveTo>
                <a:pt x="0" y="12963"/>
              </a:moveTo>
              <a:lnTo>
                <a:pt x="1690356" y="1296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021741" y="1657275"/>
        <a:ext cx="84517" cy="84517"/>
      </dsp:txXfrm>
    </dsp:sp>
    <dsp:sp modelId="{D5A6E6FE-C602-43DA-A383-D787AB184BA3}">
      <dsp:nvSpPr>
        <dsp:cNvPr id="0" name=""/>
        <dsp:cNvSpPr/>
      </dsp:nvSpPr>
      <dsp:spPr>
        <a:xfrm>
          <a:off x="4376208" y="523875"/>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Mature T-cell</a:t>
          </a:r>
          <a:endParaRPr lang="en-US" sz="2100" kern="1200" dirty="0"/>
        </a:p>
      </dsp:txBody>
      <dsp:txXfrm>
        <a:off x="4399069" y="546736"/>
        <a:ext cx="1515319" cy="734798"/>
      </dsp:txXfrm>
    </dsp:sp>
    <dsp:sp modelId="{F904B516-E161-4AAA-A16E-844B96719A2E}">
      <dsp:nvSpPr>
        <dsp:cNvPr id="0" name=""/>
        <dsp:cNvSpPr/>
      </dsp:nvSpPr>
      <dsp:spPr>
        <a:xfrm>
          <a:off x="5937250" y="901171"/>
          <a:ext cx="624416" cy="25927"/>
        </a:xfrm>
        <a:custGeom>
          <a:avLst/>
          <a:gdLst/>
          <a:ahLst/>
          <a:cxnLst/>
          <a:rect l="0" t="0" r="0" b="0"/>
          <a:pathLst>
            <a:path>
              <a:moveTo>
                <a:pt x="0" y="12963"/>
              </a:moveTo>
              <a:lnTo>
                <a:pt x="624416" y="1296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233848" y="898525"/>
        <a:ext cx="31220" cy="31220"/>
      </dsp:txXfrm>
    </dsp:sp>
    <dsp:sp modelId="{1202411D-9B6E-4D26-A560-28B5485A80D0}">
      <dsp:nvSpPr>
        <dsp:cNvPr id="0" name=""/>
        <dsp:cNvSpPr/>
      </dsp:nvSpPr>
      <dsp:spPr>
        <a:xfrm>
          <a:off x="6561666" y="523875"/>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ALCL </a:t>
          </a:r>
          <a:endParaRPr lang="en-US" sz="1900" b="1" kern="1200" dirty="0"/>
        </a:p>
      </dsp:txBody>
      <dsp:txXfrm>
        <a:off x="6584527" y="546736"/>
        <a:ext cx="1515319" cy="734798"/>
      </dsp:txXfrm>
    </dsp:sp>
    <dsp:sp modelId="{CCAC3660-EAB7-44C5-BA06-D2EB9DAFA876}">
      <dsp:nvSpPr>
        <dsp:cNvPr id="0" name=""/>
        <dsp:cNvSpPr/>
      </dsp:nvSpPr>
      <dsp:spPr>
        <a:xfrm rot="20413970">
          <a:off x="3732242" y="2359770"/>
          <a:ext cx="663514" cy="25927"/>
        </a:xfrm>
        <a:custGeom>
          <a:avLst/>
          <a:gdLst/>
          <a:ahLst/>
          <a:cxnLst/>
          <a:rect l="0" t="0" r="0" b="0"/>
          <a:pathLst>
            <a:path>
              <a:moveTo>
                <a:pt x="0" y="12963"/>
              </a:moveTo>
              <a:lnTo>
                <a:pt x="663514" y="1296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412" y="2356146"/>
        <a:ext cx="33175" cy="33175"/>
      </dsp:txXfrm>
    </dsp:sp>
    <dsp:sp modelId="{254BE718-436C-447E-9CF1-EBFE97ABA61C}">
      <dsp:nvSpPr>
        <dsp:cNvPr id="0" name=""/>
        <dsp:cNvSpPr/>
      </dsp:nvSpPr>
      <dsp:spPr>
        <a:xfrm>
          <a:off x="4376208" y="1870273"/>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Mature B-cell</a:t>
          </a:r>
          <a:endParaRPr lang="en-US" sz="2100" kern="1200" dirty="0"/>
        </a:p>
      </dsp:txBody>
      <dsp:txXfrm>
        <a:off x="4399069" y="1893134"/>
        <a:ext cx="1515319" cy="734798"/>
      </dsp:txXfrm>
    </dsp:sp>
    <dsp:sp modelId="{842B9192-9D5D-409D-B252-4687ACAB3DAB}">
      <dsp:nvSpPr>
        <dsp:cNvPr id="0" name=""/>
        <dsp:cNvSpPr/>
      </dsp:nvSpPr>
      <dsp:spPr>
        <a:xfrm rot="19457599">
          <a:off x="5864972" y="2023170"/>
          <a:ext cx="768971" cy="25927"/>
        </a:xfrm>
        <a:custGeom>
          <a:avLst/>
          <a:gdLst/>
          <a:ahLst/>
          <a:cxnLst/>
          <a:rect l="0" t="0" r="0" b="0"/>
          <a:pathLst>
            <a:path>
              <a:moveTo>
                <a:pt x="0" y="12963"/>
              </a:moveTo>
              <a:lnTo>
                <a:pt x="768971" y="1296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230234" y="2016909"/>
        <a:ext cx="38448" cy="38448"/>
      </dsp:txXfrm>
    </dsp:sp>
    <dsp:sp modelId="{226E2FFD-A0A5-408C-940E-C8685FF5B3E8}">
      <dsp:nvSpPr>
        <dsp:cNvPr id="0" name=""/>
        <dsp:cNvSpPr/>
      </dsp:nvSpPr>
      <dsp:spPr>
        <a:xfrm>
          <a:off x="6561666" y="1421474"/>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Burkitt</a:t>
          </a:r>
          <a:r>
            <a:rPr lang="en-US" sz="1900" b="1" kern="1200" dirty="0" smtClean="0"/>
            <a:t> </a:t>
          </a:r>
          <a:endParaRPr lang="en-US" sz="1400" b="1" kern="1200" dirty="0"/>
        </a:p>
      </dsp:txBody>
      <dsp:txXfrm>
        <a:off x="6584527" y="1444335"/>
        <a:ext cx="1515319" cy="734798"/>
      </dsp:txXfrm>
    </dsp:sp>
    <dsp:sp modelId="{2CF37B35-0FB7-4AEC-8959-ED6235A24ACB}">
      <dsp:nvSpPr>
        <dsp:cNvPr id="0" name=""/>
        <dsp:cNvSpPr/>
      </dsp:nvSpPr>
      <dsp:spPr>
        <a:xfrm rot="2142401">
          <a:off x="5864972" y="2471969"/>
          <a:ext cx="768971" cy="25927"/>
        </a:xfrm>
        <a:custGeom>
          <a:avLst/>
          <a:gdLst/>
          <a:ahLst/>
          <a:cxnLst/>
          <a:rect l="0" t="0" r="0" b="0"/>
          <a:pathLst>
            <a:path>
              <a:moveTo>
                <a:pt x="0" y="12963"/>
              </a:moveTo>
              <a:lnTo>
                <a:pt x="768971" y="1296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230234" y="2465709"/>
        <a:ext cx="38448" cy="38448"/>
      </dsp:txXfrm>
    </dsp:sp>
    <dsp:sp modelId="{1D8D73B2-19BF-4545-A797-5A68875C015E}">
      <dsp:nvSpPr>
        <dsp:cNvPr id="0" name=""/>
        <dsp:cNvSpPr/>
      </dsp:nvSpPr>
      <dsp:spPr>
        <a:xfrm>
          <a:off x="6561666" y="2319073"/>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DLBCL </a:t>
          </a:r>
          <a:endParaRPr lang="en-US" sz="1900" b="1" kern="1200" dirty="0"/>
        </a:p>
      </dsp:txBody>
      <dsp:txXfrm>
        <a:off x="6584527" y="2341934"/>
        <a:ext cx="1515319" cy="734798"/>
      </dsp:txXfrm>
    </dsp:sp>
    <dsp:sp modelId="{B0B5738D-8A03-4507-B302-1A306ABA44C6}">
      <dsp:nvSpPr>
        <dsp:cNvPr id="0" name=""/>
        <dsp:cNvSpPr/>
      </dsp:nvSpPr>
      <dsp:spPr>
        <a:xfrm rot="4099285">
          <a:off x="3218821" y="3257369"/>
          <a:ext cx="1690356" cy="25927"/>
        </a:xfrm>
        <a:custGeom>
          <a:avLst/>
          <a:gdLst/>
          <a:ahLst/>
          <a:cxnLst/>
          <a:rect l="0" t="0" r="0" b="0"/>
          <a:pathLst>
            <a:path>
              <a:moveTo>
                <a:pt x="0" y="12963"/>
              </a:moveTo>
              <a:lnTo>
                <a:pt x="1690356" y="1296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021741" y="3228073"/>
        <a:ext cx="84517" cy="84517"/>
      </dsp:txXfrm>
    </dsp:sp>
    <dsp:sp modelId="{D6620A04-CDE1-432D-8F1E-E90AA92D9C10}">
      <dsp:nvSpPr>
        <dsp:cNvPr id="0" name=""/>
        <dsp:cNvSpPr/>
      </dsp:nvSpPr>
      <dsp:spPr>
        <a:xfrm>
          <a:off x="4376208" y="3665471"/>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altLang="en-US" sz="2100" kern="1200" dirty="0" smtClean="0"/>
            <a:t>Precursor lymphoid</a:t>
          </a:r>
          <a:endParaRPr lang="en-US" sz="2100" kern="1200" dirty="0"/>
        </a:p>
      </dsp:txBody>
      <dsp:txXfrm>
        <a:off x="4399069" y="3688332"/>
        <a:ext cx="1515319" cy="734798"/>
      </dsp:txXfrm>
    </dsp:sp>
    <dsp:sp modelId="{CA493B9B-2EED-4D47-8C4B-1EC554BAFB91}">
      <dsp:nvSpPr>
        <dsp:cNvPr id="0" name=""/>
        <dsp:cNvSpPr/>
      </dsp:nvSpPr>
      <dsp:spPr>
        <a:xfrm rot="19457599">
          <a:off x="5864972" y="3818368"/>
          <a:ext cx="768971" cy="25927"/>
        </a:xfrm>
        <a:custGeom>
          <a:avLst/>
          <a:gdLst/>
          <a:ahLst/>
          <a:cxnLst/>
          <a:rect l="0" t="0" r="0" b="0"/>
          <a:pathLst>
            <a:path>
              <a:moveTo>
                <a:pt x="0" y="12963"/>
              </a:moveTo>
              <a:lnTo>
                <a:pt x="768971" y="1296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230234" y="3812107"/>
        <a:ext cx="38448" cy="38448"/>
      </dsp:txXfrm>
    </dsp:sp>
    <dsp:sp modelId="{8C3E5755-5891-492A-AE53-64667716A276}">
      <dsp:nvSpPr>
        <dsp:cNvPr id="0" name=""/>
        <dsp:cNvSpPr/>
      </dsp:nvSpPr>
      <dsp:spPr>
        <a:xfrm>
          <a:off x="6561666" y="3216672"/>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T- lymphoblastic </a:t>
          </a:r>
          <a:endParaRPr lang="en-US" sz="1900" kern="1200" dirty="0"/>
        </a:p>
      </dsp:txBody>
      <dsp:txXfrm>
        <a:off x="6584527" y="3239533"/>
        <a:ext cx="1515319" cy="734798"/>
      </dsp:txXfrm>
    </dsp:sp>
    <dsp:sp modelId="{CFFB6B4F-2155-4671-BF41-FB8D95D852B4}">
      <dsp:nvSpPr>
        <dsp:cNvPr id="0" name=""/>
        <dsp:cNvSpPr/>
      </dsp:nvSpPr>
      <dsp:spPr>
        <a:xfrm rot="2142401">
          <a:off x="5864972" y="4267167"/>
          <a:ext cx="768971" cy="25927"/>
        </a:xfrm>
        <a:custGeom>
          <a:avLst/>
          <a:gdLst/>
          <a:ahLst/>
          <a:cxnLst/>
          <a:rect l="0" t="0" r="0" b="0"/>
          <a:pathLst>
            <a:path>
              <a:moveTo>
                <a:pt x="0" y="12963"/>
              </a:moveTo>
              <a:lnTo>
                <a:pt x="768971" y="12963"/>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230234" y="4260907"/>
        <a:ext cx="38448" cy="38448"/>
      </dsp:txXfrm>
    </dsp:sp>
    <dsp:sp modelId="{4541EB2B-EC5A-4631-98DC-0E5776372C8A}">
      <dsp:nvSpPr>
        <dsp:cNvPr id="0" name=""/>
        <dsp:cNvSpPr/>
      </dsp:nvSpPr>
      <dsp:spPr>
        <a:xfrm>
          <a:off x="6561666" y="4114271"/>
          <a:ext cx="1561041" cy="7805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B- lymphoblastic</a:t>
          </a:r>
          <a:endParaRPr lang="en-US" sz="2100" kern="1200" dirty="0"/>
        </a:p>
      </dsp:txBody>
      <dsp:txXfrm>
        <a:off x="6584527" y="4137132"/>
        <a:ext cx="1515319" cy="73479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7" tIns="48328" rIns="96657" bIns="48328"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1728"/>
          </a:xfrm>
          <a:prstGeom prst="rect">
            <a:avLst/>
          </a:prstGeom>
        </p:spPr>
        <p:txBody>
          <a:bodyPr vert="horz" lIns="96657" tIns="48328" rIns="96657" bIns="48328" rtlCol="0"/>
          <a:lstStyle>
            <a:lvl1pPr algn="r">
              <a:defRPr sz="1300"/>
            </a:lvl1pPr>
          </a:lstStyle>
          <a:p>
            <a:fld id="{A58DDEAA-BB6E-4910-9677-BEBD60DDF0CC}" type="datetimeFigureOut">
              <a:rPr lang="en-US" smtClean="0"/>
              <a:t>11/7/2017</a:t>
            </a:fld>
            <a:endParaRPr lang="en-US"/>
          </a:p>
        </p:txBody>
      </p:sp>
      <p:sp>
        <p:nvSpPr>
          <p:cNvPr id="4" name="Footer Placeholder 3"/>
          <p:cNvSpPr>
            <a:spLocks noGrp="1"/>
          </p:cNvSpPr>
          <p:nvPr>
            <p:ph type="ftr" sz="quarter" idx="2"/>
          </p:nvPr>
        </p:nvSpPr>
        <p:spPr>
          <a:xfrm>
            <a:off x="0" y="9119474"/>
            <a:ext cx="3169920" cy="481727"/>
          </a:xfrm>
          <a:prstGeom prst="rect">
            <a:avLst/>
          </a:prstGeom>
        </p:spPr>
        <p:txBody>
          <a:bodyPr vert="horz" lIns="96657" tIns="48328" rIns="96657" bIns="48328"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1727"/>
          </a:xfrm>
          <a:prstGeom prst="rect">
            <a:avLst/>
          </a:prstGeom>
        </p:spPr>
        <p:txBody>
          <a:bodyPr vert="horz" lIns="96657" tIns="48328" rIns="96657" bIns="48328" rtlCol="0" anchor="b"/>
          <a:lstStyle>
            <a:lvl1pPr algn="r">
              <a:defRPr sz="1300"/>
            </a:lvl1pPr>
          </a:lstStyle>
          <a:p>
            <a:fld id="{4BD6688A-64AF-464C-AFC4-FF7C60B97BD7}" type="slidenum">
              <a:rPr lang="en-US" smtClean="0"/>
              <a:t>‹#›</a:t>
            </a:fld>
            <a:endParaRPr lang="en-US"/>
          </a:p>
        </p:txBody>
      </p:sp>
    </p:spTree>
    <p:extLst>
      <p:ext uri="{BB962C8B-B14F-4D97-AF65-F5344CB8AC3E}">
        <p14:creationId xmlns:p14="http://schemas.microsoft.com/office/powerpoint/2010/main" val="305882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7" tIns="48328" rIns="96657" bIns="48328" rtlCol="0"/>
          <a:lstStyle>
            <a:lvl1pPr algn="l">
              <a:defRPr sz="1300"/>
            </a:lvl1pPr>
          </a:lstStyle>
          <a:p>
            <a:endParaRPr lang="en-US"/>
          </a:p>
        </p:txBody>
      </p:sp>
      <p:sp>
        <p:nvSpPr>
          <p:cNvPr id="3" name="Date Placeholder 2"/>
          <p:cNvSpPr>
            <a:spLocks noGrp="1"/>
          </p:cNvSpPr>
          <p:nvPr>
            <p:ph type="dt" idx="1"/>
          </p:nvPr>
        </p:nvSpPr>
        <p:spPr>
          <a:xfrm>
            <a:off x="4143588" y="0"/>
            <a:ext cx="3169920" cy="481728"/>
          </a:xfrm>
          <a:prstGeom prst="rect">
            <a:avLst/>
          </a:prstGeom>
        </p:spPr>
        <p:txBody>
          <a:bodyPr vert="horz" lIns="96657" tIns="48328" rIns="96657" bIns="48328" rtlCol="0"/>
          <a:lstStyle>
            <a:lvl1pPr algn="r">
              <a:defRPr sz="1300"/>
            </a:lvl1pPr>
          </a:lstStyle>
          <a:p>
            <a:fld id="{25E55724-DCD0-4F49-81A9-F180C955EF62}" type="datetimeFigureOut">
              <a:rPr lang="en-US" smtClean="0"/>
              <a:t>11/7/2017</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7" tIns="48328" rIns="96657" bIns="48328" rtlCol="0" anchor="ctr"/>
          <a:lstStyle/>
          <a:p>
            <a:endParaRPr lang="en-US"/>
          </a:p>
        </p:txBody>
      </p:sp>
      <p:sp>
        <p:nvSpPr>
          <p:cNvPr id="5" name="Notes Placeholder 4"/>
          <p:cNvSpPr>
            <a:spLocks noGrp="1"/>
          </p:cNvSpPr>
          <p:nvPr>
            <p:ph type="body" sz="quarter" idx="3"/>
          </p:nvPr>
        </p:nvSpPr>
        <p:spPr>
          <a:xfrm>
            <a:off x="731520" y="4620578"/>
            <a:ext cx="5852160" cy="3780472"/>
          </a:xfrm>
          <a:prstGeom prst="rect">
            <a:avLst/>
          </a:prstGeom>
        </p:spPr>
        <p:txBody>
          <a:bodyPr vert="horz" lIns="96657" tIns="48328" rIns="96657" bIns="4832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7"/>
          </a:xfrm>
          <a:prstGeom prst="rect">
            <a:avLst/>
          </a:prstGeom>
        </p:spPr>
        <p:txBody>
          <a:bodyPr vert="horz" lIns="96657" tIns="48328" rIns="96657" bIns="48328"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4"/>
            <a:ext cx="3169920" cy="481727"/>
          </a:xfrm>
          <a:prstGeom prst="rect">
            <a:avLst/>
          </a:prstGeom>
        </p:spPr>
        <p:txBody>
          <a:bodyPr vert="horz" lIns="96657" tIns="48328" rIns="96657" bIns="48328" rtlCol="0" anchor="b"/>
          <a:lstStyle>
            <a:lvl1pPr algn="r">
              <a:defRPr sz="1300"/>
            </a:lvl1pPr>
          </a:lstStyle>
          <a:p>
            <a:fld id="{AFA7B89F-B089-4859-8192-CA5C660C4442}" type="slidenum">
              <a:rPr lang="en-US" smtClean="0"/>
              <a:t>‹#›</a:t>
            </a:fld>
            <a:endParaRPr lang="en-US"/>
          </a:p>
        </p:txBody>
      </p:sp>
    </p:spTree>
    <p:extLst>
      <p:ext uri="{BB962C8B-B14F-4D97-AF65-F5344CB8AC3E}">
        <p14:creationId xmlns:p14="http://schemas.microsoft.com/office/powerpoint/2010/main" val="72094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uptodate.com/contents/image?imageKey=HEME/68593&amp;topicKey=HEME/4695&amp;source=see_link"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uptodate.com/contents/overview-of-non-hodgkin-lymphoma-in-children-and-adolescents/abstract/6" TargetMode="External"/><Relationship Id="rId4" Type="http://schemas.openxmlformats.org/officeDocument/2006/relationships/hyperlink" Target="https://www.uptodate.com/contents/overview-of-non-hodgkin-lymphoma-in-children-and-adolescents/abstract/1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0">
              <a:defRPr/>
            </a:pPr>
            <a:endParaRPr lang="en-US" b="1" dirty="0"/>
          </a:p>
        </p:txBody>
      </p:sp>
      <p:sp>
        <p:nvSpPr>
          <p:cNvPr id="4" name="Slide Number Placeholder 3"/>
          <p:cNvSpPr>
            <a:spLocks noGrp="1"/>
          </p:cNvSpPr>
          <p:nvPr>
            <p:ph type="sldNum" sz="quarter" idx="10"/>
          </p:nvPr>
        </p:nvSpPr>
        <p:spPr/>
        <p:txBody>
          <a:bodyPr/>
          <a:lstStyle/>
          <a:p>
            <a:fld id="{AFA7B89F-B089-4859-8192-CA5C660C4442}" type="slidenum">
              <a:rPr lang="en-US" smtClean="0"/>
              <a:t>1</a:t>
            </a:fld>
            <a:endParaRPr lang="en-US"/>
          </a:p>
        </p:txBody>
      </p:sp>
    </p:spTree>
    <p:extLst>
      <p:ext uri="{BB962C8B-B14F-4D97-AF65-F5344CB8AC3E}">
        <p14:creationId xmlns:p14="http://schemas.microsoft.com/office/powerpoint/2010/main" val="388431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FA7B89F-B089-4859-8192-CA5C660C4442}" type="slidenum">
              <a:rPr lang="en-US" smtClean="0"/>
              <a:t>10</a:t>
            </a:fld>
            <a:endParaRPr lang="en-US"/>
          </a:p>
        </p:txBody>
      </p:sp>
    </p:spTree>
    <p:extLst>
      <p:ext uri="{BB962C8B-B14F-4D97-AF65-F5344CB8AC3E}">
        <p14:creationId xmlns:p14="http://schemas.microsoft.com/office/powerpoint/2010/main" val="1699964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dirty="0" smtClean="0"/>
              <a:t>Both congenital and acquired immunodeficiency syndromes are associated with an increased risk of NHL. </a:t>
            </a:r>
          </a:p>
          <a:p>
            <a:pPr>
              <a:buFont typeface="Wingdings" panose="05000000000000000000" pitchFamily="2" charset="2"/>
              <a:buChar char="q"/>
            </a:pPr>
            <a:endParaRPr lang="en-US" dirty="0" smtClean="0"/>
          </a:p>
          <a:p>
            <a:r>
              <a:rPr lang="en-US" dirty="0" smtClean="0"/>
              <a:t>Congenital </a:t>
            </a:r>
            <a:r>
              <a:rPr lang="en-US" dirty="0" err="1" smtClean="0"/>
              <a:t>immunodeficiencies</a:t>
            </a:r>
            <a:r>
              <a:rPr lang="en-US" dirty="0" smtClean="0"/>
              <a:t> – </a:t>
            </a:r>
          </a:p>
          <a:p>
            <a:pPr lvl="1"/>
            <a:r>
              <a:rPr lang="en-US" dirty="0" smtClean="0"/>
              <a:t>Common variable immunodeficiency</a:t>
            </a:r>
          </a:p>
          <a:p>
            <a:pPr lvl="1"/>
            <a:r>
              <a:rPr lang="en-US" dirty="0" err="1" smtClean="0"/>
              <a:t>Wiskott</a:t>
            </a:r>
            <a:r>
              <a:rPr lang="en-US" dirty="0" smtClean="0"/>
              <a:t>-Aldrich syndrome </a:t>
            </a:r>
          </a:p>
          <a:p>
            <a:pPr lvl="1"/>
            <a:r>
              <a:rPr lang="en-US" dirty="0" smtClean="0"/>
              <a:t>Ataxia telangiectasia </a:t>
            </a:r>
          </a:p>
          <a:p>
            <a:pPr lvl="1"/>
            <a:r>
              <a:rPr lang="en-US" dirty="0" smtClean="0"/>
              <a:t>X-linked lymphoproliferative syndrome </a:t>
            </a:r>
          </a:p>
          <a:p>
            <a:r>
              <a:rPr lang="en-US" dirty="0" smtClean="0"/>
              <a:t>Acquired </a:t>
            </a:r>
            <a:r>
              <a:rPr lang="en-US" dirty="0" err="1" smtClean="0"/>
              <a:t>immunodeficiencies</a:t>
            </a:r>
            <a:r>
              <a:rPr lang="en-US" dirty="0" smtClean="0"/>
              <a:t> – </a:t>
            </a:r>
          </a:p>
          <a:p>
            <a:pPr lvl="1"/>
            <a:r>
              <a:rPr lang="en-US" dirty="0" smtClean="0"/>
              <a:t>HIV </a:t>
            </a:r>
          </a:p>
          <a:p>
            <a:pPr lvl="1"/>
            <a:r>
              <a:rPr lang="en-US" dirty="0" smtClean="0"/>
              <a:t>Immunosuppressive medications</a:t>
            </a:r>
          </a:p>
          <a:p>
            <a:pPr lvl="1"/>
            <a:r>
              <a:rPr lang="en-US" dirty="0" smtClean="0"/>
              <a:t>Post-transplant lymphoproliferative disorders can follow solid organ and hematopoietic cell transplantation</a:t>
            </a:r>
            <a:endParaRPr lang="he-IL" dirty="0" smtClean="0"/>
          </a:p>
          <a:p>
            <a:pPr lvl="1"/>
            <a:endParaRPr lang="he-IL" dirty="0" smtClean="0"/>
          </a:p>
          <a:p>
            <a:pPr>
              <a:buFont typeface="Wingdings" panose="05000000000000000000" pitchFamily="2" charset="2"/>
              <a:buChar char="q"/>
            </a:pPr>
            <a:endParaRPr lang="en-US" dirty="0" smtClean="0"/>
          </a:p>
          <a:p>
            <a:pPr>
              <a:buFont typeface="Wingdings" panose="05000000000000000000" pitchFamily="2" charset="2"/>
              <a:buChar char="q"/>
            </a:pPr>
            <a:endParaRPr lang="en-US" dirty="0" smtClean="0"/>
          </a:p>
          <a:p>
            <a:pPr>
              <a:buFont typeface="Wingdings" panose="05000000000000000000" pitchFamily="2" charset="2"/>
              <a:buChar char="q"/>
            </a:pP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11</a:t>
            </a:fld>
            <a:endParaRPr lang="en-US"/>
          </a:p>
        </p:txBody>
      </p:sp>
    </p:spTree>
    <p:extLst>
      <p:ext uri="{BB962C8B-B14F-4D97-AF65-F5344CB8AC3E}">
        <p14:creationId xmlns:p14="http://schemas.microsoft.com/office/powerpoint/2010/main" val="4080064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altLang="en-US" b="1" dirty="0">
                <a:latin typeface="Comic Sans MS" panose="030F0702030302020204" pitchFamily="66" charset="0"/>
              </a:rPr>
              <a:t>Lymphoblastic lymphoma (LBL), mostly T-cell – 20%</a:t>
            </a:r>
            <a:br>
              <a:rPr lang="en-US" altLang="en-US" b="1" dirty="0">
                <a:latin typeface="Comic Sans MS" panose="030F0702030302020204" pitchFamily="66" charset="0"/>
              </a:rPr>
            </a:br>
            <a:endParaRPr lang="en-US" altLang="en-US" b="1" dirty="0">
              <a:latin typeface="Comic Sans MS" panose="030F0702030302020204" pitchFamily="66" charset="0"/>
            </a:endParaRPr>
          </a:p>
          <a:p>
            <a:pPr>
              <a:buFont typeface="Wingdings" panose="05000000000000000000" pitchFamily="2" charset="2"/>
              <a:buChar char="q"/>
            </a:pPr>
            <a:r>
              <a:rPr lang="en-US" altLang="en-US" b="1" dirty="0" err="1">
                <a:latin typeface="Comic Sans MS" panose="030F0702030302020204" pitchFamily="66" charset="0"/>
              </a:rPr>
              <a:t>Burkitt</a:t>
            </a:r>
            <a:r>
              <a:rPr lang="en-US" altLang="en-US" b="1" dirty="0">
                <a:latin typeface="Comic Sans MS" panose="030F0702030302020204" pitchFamily="66" charset="0"/>
              </a:rPr>
              <a:t> lymphoma – 45%</a:t>
            </a:r>
            <a:br>
              <a:rPr lang="en-US" altLang="en-US" b="1" dirty="0">
                <a:latin typeface="Comic Sans MS" panose="030F0702030302020204" pitchFamily="66" charset="0"/>
              </a:rPr>
            </a:br>
            <a:endParaRPr lang="en-US" altLang="en-US" b="1" dirty="0">
              <a:latin typeface="Comic Sans MS" panose="030F0702030302020204" pitchFamily="66" charset="0"/>
            </a:endParaRPr>
          </a:p>
          <a:p>
            <a:pPr>
              <a:buFont typeface="Wingdings" panose="05000000000000000000" pitchFamily="2" charset="2"/>
              <a:buChar char="q"/>
            </a:pPr>
            <a:r>
              <a:rPr lang="en-US" altLang="en-US" b="1" dirty="0">
                <a:latin typeface="Comic Sans MS" panose="030F0702030302020204" pitchFamily="66" charset="0"/>
              </a:rPr>
              <a:t>Diffuse large b cell lymphoma (DLBCL) – 15%</a:t>
            </a:r>
            <a:br>
              <a:rPr lang="en-US" altLang="en-US" b="1" dirty="0">
                <a:latin typeface="Comic Sans MS" panose="030F0702030302020204" pitchFamily="66" charset="0"/>
              </a:rPr>
            </a:br>
            <a:endParaRPr lang="en-US" altLang="en-US" b="1" dirty="0">
              <a:latin typeface="Comic Sans MS" panose="030F0702030302020204" pitchFamily="66" charset="0"/>
            </a:endParaRPr>
          </a:p>
          <a:p>
            <a:pPr>
              <a:buFont typeface="Wingdings" panose="05000000000000000000" pitchFamily="2" charset="2"/>
              <a:buChar char="q"/>
            </a:pPr>
            <a:r>
              <a:rPr lang="en-US" altLang="en-US" b="1" dirty="0">
                <a:latin typeface="Comic Sans MS" panose="030F0702030302020204" pitchFamily="66" charset="0"/>
              </a:rPr>
              <a:t>Anaplastic large cell lymphoma (ALCL) – 15%</a:t>
            </a:r>
            <a:endParaRPr lang="en-US" dirty="0" smtClean="0"/>
          </a:p>
          <a:p>
            <a:pPr defTabSz="966570">
              <a:defRPr/>
            </a:pPr>
            <a:endParaRPr lang="en-US" dirty="0"/>
          </a:p>
          <a:p>
            <a:endParaRPr lang="en-US" dirty="0"/>
          </a:p>
        </p:txBody>
      </p:sp>
      <p:sp>
        <p:nvSpPr>
          <p:cNvPr id="4" name="Slide Number Placeholder 3"/>
          <p:cNvSpPr>
            <a:spLocks noGrp="1"/>
          </p:cNvSpPr>
          <p:nvPr>
            <p:ph type="sldNum" sz="quarter" idx="10"/>
          </p:nvPr>
        </p:nvSpPr>
        <p:spPr/>
        <p:txBody>
          <a:bodyPr/>
          <a:lstStyle/>
          <a:p>
            <a:fld id="{9F44BBE5-6BE3-4834-AD54-E7231BA19420}" type="slidenum">
              <a:rPr lang="en-US" smtClean="0"/>
              <a:t>12</a:t>
            </a:fld>
            <a:endParaRPr lang="en-US"/>
          </a:p>
        </p:txBody>
      </p:sp>
    </p:spTree>
    <p:extLst>
      <p:ext uri="{BB962C8B-B14F-4D97-AF65-F5344CB8AC3E}">
        <p14:creationId xmlns:p14="http://schemas.microsoft.com/office/powerpoint/2010/main" val="91687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 F- </a:t>
            </a:r>
            <a:r>
              <a:rPr lang="en-US" dirty="0" smtClean="0"/>
              <a:t>BURKITT lymphoma </a:t>
            </a:r>
          </a:p>
          <a:p>
            <a:r>
              <a:rPr lang="en-US" dirty="0" smtClean="0"/>
              <a:t>B-</a:t>
            </a:r>
            <a:r>
              <a:rPr lang="en-US" baseline="0" dirty="0" smtClean="0"/>
              <a:t> </a:t>
            </a:r>
            <a:r>
              <a:rPr lang="en-US" dirty="0" smtClean="0"/>
              <a:t>DLBCL</a:t>
            </a:r>
          </a:p>
          <a:p>
            <a:r>
              <a:rPr lang="en-US" dirty="0" smtClean="0"/>
              <a:t>C-</a:t>
            </a:r>
            <a:r>
              <a:rPr lang="en-US" baseline="0" dirty="0" smtClean="0"/>
              <a:t> T LYMPHOBLASTIC LYMPHOMA</a:t>
            </a:r>
          </a:p>
          <a:p>
            <a:r>
              <a:rPr lang="en-US" baseline="0" dirty="0" smtClean="0"/>
              <a:t>D+E – ALCL</a:t>
            </a:r>
          </a:p>
          <a:p>
            <a:endParaRPr lang="en-US" baseline="0" dirty="0" smtClean="0"/>
          </a:p>
          <a:p>
            <a:r>
              <a:rPr lang="en-US" baseline="0" dirty="0" smtClean="0"/>
              <a:t>G+H- </a:t>
            </a:r>
            <a:r>
              <a:rPr lang="he-IL" baseline="0" dirty="0" err="1" smtClean="0"/>
              <a:t>ציטוגנטיקה</a:t>
            </a:r>
            <a:r>
              <a:rPr lang="he-IL" baseline="0" dirty="0" smtClean="0"/>
              <a:t> של </a:t>
            </a:r>
            <a:r>
              <a:rPr lang="he-IL" baseline="0" dirty="0" err="1" smtClean="0"/>
              <a:t>בורקיט</a:t>
            </a:r>
            <a:r>
              <a:rPr lang="he-IL" baseline="0" dirty="0" smtClean="0"/>
              <a:t>- </a:t>
            </a:r>
            <a:r>
              <a:rPr lang="he-IL" baseline="0" dirty="0" err="1" smtClean="0"/>
              <a:t>טרנסולוקציה</a:t>
            </a:r>
            <a:r>
              <a:rPr lang="he-IL" baseline="0" dirty="0" smtClean="0"/>
              <a:t> 8:14 (של </a:t>
            </a:r>
            <a:r>
              <a:rPr lang="en-US" baseline="0" dirty="0" smtClean="0"/>
              <a:t>MYC</a:t>
            </a:r>
            <a:r>
              <a:rPr lang="he-IL" baseline="0" dirty="0" smtClean="0"/>
              <a:t>)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13</a:t>
            </a:fld>
            <a:endParaRPr lang="en-US"/>
          </a:p>
        </p:txBody>
      </p:sp>
    </p:spTree>
    <p:extLst>
      <p:ext uri="{BB962C8B-B14F-4D97-AF65-F5344CB8AC3E}">
        <p14:creationId xmlns:p14="http://schemas.microsoft.com/office/powerpoint/2010/main" val="423393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ניתן לחלק את הסימפטומים לפי מידת האגרסיביות של הלימפומה. </a:t>
            </a:r>
          </a:p>
          <a:p>
            <a:pPr algn="r" rtl="1"/>
            <a:r>
              <a:rPr lang="he-IL" dirty="0"/>
              <a:t>בלימפומה אגרסיבית כמו – </a:t>
            </a:r>
          </a:p>
          <a:p>
            <a:pPr algn="r" defTabSz="966570" rtl="1">
              <a:defRPr/>
            </a:pPr>
            <a:r>
              <a:rPr lang="en-US" dirty="0"/>
              <a:t>Aggressive lymphoma-  diffuse large B cell lymphoma, </a:t>
            </a:r>
            <a:r>
              <a:rPr lang="en-US" dirty="0" err="1"/>
              <a:t>Burkitt</a:t>
            </a:r>
            <a:r>
              <a:rPr lang="en-US" dirty="0"/>
              <a:t> lymphoma, adult T cell leukemia-lymphoma, and precursor B and T lymphoblastic leukemia/lymphoma.</a:t>
            </a:r>
          </a:p>
          <a:p>
            <a:pPr algn="r" rtl="1"/>
            <a:r>
              <a:rPr lang="he-IL" dirty="0"/>
              <a:t>ניתן לראות... </a:t>
            </a:r>
          </a:p>
          <a:p>
            <a:pPr algn="r" rtl="1"/>
            <a:r>
              <a:rPr lang="he-IL" dirty="0"/>
              <a:t>סימפטומים כתוצאה מלחץ על איברים סמוכים-  קוצר נשימה וצפצופים, נפיחות בפנים, כאב בטן אקוטי.</a:t>
            </a:r>
          </a:p>
          <a:p>
            <a:pPr algn="r" rtl="1"/>
            <a:r>
              <a:rPr lang="he-IL" dirty="0"/>
              <a:t>עלייה של </a:t>
            </a:r>
            <a:r>
              <a:rPr lang="en-US" dirty="0"/>
              <a:t>LDH</a:t>
            </a:r>
            <a:r>
              <a:rPr lang="he-IL" dirty="0"/>
              <a:t> – פרוגנוזה גרועה יותר אם יש עלייה פי 2-3 מהנורמה. </a:t>
            </a:r>
          </a:p>
          <a:p>
            <a:pPr algn="r" rtl="1"/>
            <a:r>
              <a:rPr lang="he-IL" dirty="0"/>
              <a:t>עלייה של חומצה אורית או אשלגן- </a:t>
            </a:r>
            <a:r>
              <a:rPr lang="he-IL" dirty="0" err="1"/>
              <a:t>טומור</a:t>
            </a:r>
            <a:r>
              <a:rPr lang="he-IL" dirty="0"/>
              <a:t> </a:t>
            </a:r>
            <a:r>
              <a:rPr lang="he-IL" dirty="0" err="1"/>
              <a:t>ליזיס</a:t>
            </a:r>
            <a:r>
              <a:rPr lang="he-IL" dirty="0"/>
              <a:t> סינדרום בחולים עם אי ספיקת כליות כתוצאה </a:t>
            </a:r>
            <a:r>
              <a:rPr lang="he-IL" dirty="0" err="1"/>
              <a:t>מאינפלטרציה</a:t>
            </a:r>
            <a:r>
              <a:rPr lang="he-IL" dirty="0"/>
              <a:t> </a:t>
            </a:r>
            <a:r>
              <a:rPr lang="he-IL" dirty="0" err="1"/>
              <a:t>רנאלית</a:t>
            </a:r>
            <a:r>
              <a:rPr lang="he-IL" dirty="0"/>
              <a:t> או חסימה משנית ע"י הגידול</a:t>
            </a:r>
          </a:p>
          <a:p>
            <a:pPr algn="r" rtl="1"/>
            <a:endParaRPr lang="he-IL" dirty="0"/>
          </a:p>
          <a:p>
            <a:pPr algn="r" rtl="1"/>
            <a:r>
              <a:rPr lang="he-IL" dirty="0"/>
              <a:t>בלימפומה </a:t>
            </a:r>
            <a:r>
              <a:rPr lang="he-IL" dirty="0" err="1"/>
              <a:t>אינדולנטית</a:t>
            </a:r>
            <a:r>
              <a:rPr lang="he-IL" dirty="0"/>
              <a:t> כמו-</a:t>
            </a:r>
            <a:endParaRPr lang="en-US" dirty="0"/>
          </a:p>
          <a:p>
            <a:pPr algn="r" defTabSz="966570" rtl="1">
              <a:defRPr/>
            </a:pPr>
            <a:r>
              <a:rPr lang="en-US" dirty="0"/>
              <a:t>Indolent lymphomas – follicular lymphoma, small lymphocytic lymphoma, and splenic marginal zone lymphoma.</a:t>
            </a:r>
          </a:p>
          <a:p>
            <a:pPr algn="r" rtl="1"/>
            <a:r>
              <a:rPr lang="he-IL" dirty="0"/>
              <a:t>ניתן לראות....</a:t>
            </a:r>
          </a:p>
          <a:p>
            <a:pPr algn="r" rtl="1"/>
            <a:r>
              <a:rPr lang="he-IL" dirty="0"/>
              <a:t>מעורבות של המוח- מתרחשת ב-6% ממקרי </a:t>
            </a:r>
            <a:r>
              <a:rPr lang="en-US" dirty="0"/>
              <a:t>NHL</a:t>
            </a:r>
            <a:r>
              <a:rPr lang="he-IL" dirty="0"/>
              <a:t> בעיקר ב-</a:t>
            </a:r>
            <a:r>
              <a:rPr lang="en-US" dirty="0" err="1"/>
              <a:t>Burkitt</a:t>
            </a:r>
            <a:r>
              <a:rPr lang="en-US" dirty="0"/>
              <a:t> L</a:t>
            </a:r>
            <a:r>
              <a:rPr lang="he-IL" dirty="0"/>
              <a:t> (עד 9% מהמקרים). </a:t>
            </a:r>
          </a:p>
          <a:p>
            <a:pPr algn="r" rtl="1"/>
            <a:r>
              <a:rPr lang="he-IL" dirty="0" err="1"/>
              <a:t>ציטופניות</a:t>
            </a:r>
            <a:r>
              <a:rPr lang="he-IL" dirty="0"/>
              <a:t>- בגלל </a:t>
            </a:r>
            <a:r>
              <a:rPr lang="he-IL" dirty="0" err="1"/>
              <a:t>אינפלטרציה</a:t>
            </a:r>
            <a:r>
              <a:rPr lang="he-IL" dirty="0"/>
              <a:t> של מח העצם, טחול מוגדל שעבר הסננה של הגידול, או אובדן דם בגלל מעורבות </a:t>
            </a:r>
            <a:r>
              <a:rPr lang="en-US" dirty="0"/>
              <a:t>GI</a:t>
            </a:r>
            <a:r>
              <a:rPr lang="he-IL" dirty="0"/>
              <a:t>.</a:t>
            </a:r>
          </a:p>
          <a:p>
            <a:pPr algn="r" rtl="1"/>
            <a:endParaRPr lang="he-IL" dirty="0"/>
          </a:p>
          <a:p>
            <a:pPr algn="r" rtl="1"/>
            <a:endParaRPr lang="en-US" dirty="0"/>
          </a:p>
          <a:p>
            <a:r>
              <a:rPr lang="en-US" dirty="0"/>
              <a:t>●Patients with primary gastrointestinal (GI) tract lymphoma may present with anorexia, weight loss, nausea and vomiting, chronic pain, abdominal fullness, early satiety, symptoms associated with visceral obstruction, or even acute perforation and GI hemorrhage (</a:t>
            </a:r>
            <a:r>
              <a:rPr lang="en-US" u="sng" dirty="0">
                <a:hlinkClick r:id="rId3"/>
              </a:rPr>
              <a:t>table 1</a:t>
            </a:r>
            <a:r>
              <a:rPr lang="en-US" dirty="0"/>
              <a:t>). Occasional patients will present with malabsorption syndrome. </a:t>
            </a:r>
          </a:p>
          <a:p>
            <a:endParaRPr lang="en-US" dirty="0"/>
          </a:p>
          <a:p>
            <a:r>
              <a:rPr lang="en-US" dirty="0"/>
              <a:t>●Patients with primary CNS lymphoma may present with headache, lethargy, focal neurologic symptoms, seizures, paralysis, spinal cord compression (0.1 to 6.5 percent of patients), or lymphomatous meningitis.</a:t>
            </a:r>
          </a:p>
          <a:p>
            <a:endParaRPr lang="he-IL" dirty="0"/>
          </a:p>
          <a:p>
            <a:endParaRPr lang="en-US" dirty="0"/>
          </a:p>
          <a:p>
            <a:r>
              <a:rPr lang="en-US" dirty="0"/>
              <a:t>===================================================================</a:t>
            </a:r>
          </a:p>
          <a:p>
            <a:pPr defTabSz="966570">
              <a:defRPr/>
            </a:pPr>
            <a:endParaRPr lang="en-US" dirty="0"/>
          </a:p>
          <a:p>
            <a:pPr defTabSz="966570">
              <a:defRPr/>
            </a:pPr>
            <a:r>
              <a:rPr lang="en-US" dirty="0"/>
              <a:t>●</a:t>
            </a:r>
            <a:r>
              <a:rPr lang="en-US" b="1" dirty="0"/>
              <a:t>Anaplastic large cell lymphoma</a:t>
            </a:r>
            <a:r>
              <a:rPr lang="en-US" dirty="0"/>
              <a:t> – Anaplastic large cell lymphoma is a peripheral T cell lymphoma that typically presents as painless lymphadenopathy with or without skin or subcutaneous involvement. Fever and constitutional symptoms are frequent. The median age of presentation is also 12 years [</a:t>
            </a:r>
            <a:r>
              <a:rPr lang="en-US" u="sng" dirty="0">
                <a:hlinkClick r:id="rId4"/>
              </a:rPr>
              <a:t>11</a:t>
            </a:r>
            <a:r>
              <a:rPr lang="en-US" dirty="0"/>
              <a:t>]. </a:t>
            </a:r>
          </a:p>
          <a:p>
            <a:pPr defTabSz="966570">
              <a:defRPr/>
            </a:pPr>
            <a:endParaRPr lang="en-US" b="1" dirty="0"/>
          </a:p>
          <a:p>
            <a:r>
              <a:rPr lang="en-US" b="1" dirty="0" err="1"/>
              <a:t>Burkitt</a:t>
            </a:r>
            <a:r>
              <a:rPr lang="en-US" b="1" dirty="0"/>
              <a:t> lymphoma</a:t>
            </a:r>
            <a:r>
              <a:rPr lang="en-US" dirty="0"/>
              <a:t> – </a:t>
            </a:r>
            <a:r>
              <a:rPr lang="en-US" dirty="0" err="1"/>
              <a:t>Burkitt</a:t>
            </a:r>
            <a:r>
              <a:rPr lang="en-US" dirty="0"/>
              <a:t> lymphoma frequently presents with abdominal pain that mimics acute appendicitis or intussusception [</a:t>
            </a:r>
            <a:r>
              <a:rPr lang="en-US" u="sng" dirty="0">
                <a:hlinkClick r:id="rId5"/>
              </a:rPr>
              <a:t>6</a:t>
            </a:r>
            <a:r>
              <a:rPr lang="en-US" dirty="0"/>
              <a:t>]. Rapidly growing lymphadenopathy in the head and neck region is also common. Less common sites of involvement are the testes, bone, skin, bone marrow, and central nervous system. Spontaneous tumor lysis syndrome is common. There is a male predominance and the peak age at presentation is four to six years old. </a:t>
            </a:r>
          </a:p>
          <a:p>
            <a:endParaRPr lang="en-US" dirty="0"/>
          </a:p>
          <a:p>
            <a:r>
              <a:rPr lang="en-US" dirty="0"/>
              <a:t>●</a:t>
            </a:r>
            <a:r>
              <a:rPr lang="en-US" b="1" dirty="0"/>
              <a:t>Diffuse large B cell lymphoma</a:t>
            </a:r>
            <a:r>
              <a:rPr lang="en-US" dirty="0"/>
              <a:t> – Diffuse large B cell lymphoma has a variable presentation in children [</a:t>
            </a:r>
            <a:r>
              <a:rPr lang="en-US" u="sng" dirty="0">
                <a:hlinkClick r:id="rId5"/>
              </a:rPr>
              <a:t>6</a:t>
            </a:r>
            <a:r>
              <a:rPr lang="en-US" dirty="0"/>
              <a:t>]. Patients may present with a rapidly enlarging symptomatic mass, most usually nodal enlargement in the neck or abdomen, or, in the case of primary mediastinal large B cell lymphoma, the mediastinum, but may present as a mass lesion anywhere in the body. Spontaneous tumor lysis syndrome is uncommon. Incidence increases with age. </a:t>
            </a:r>
          </a:p>
          <a:p>
            <a:endParaRPr lang="en-US" dirty="0"/>
          </a:p>
          <a:p>
            <a:r>
              <a:rPr lang="en-US" dirty="0"/>
              <a:t>●</a:t>
            </a:r>
            <a:r>
              <a:rPr lang="en-US" b="1" dirty="0"/>
              <a:t>T cell lymphoblastic lymphoma</a:t>
            </a:r>
            <a:r>
              <a:rPr lang="en-US" dirty="0"/>
              <a:t> – The most common presentation of T cell lymphoblastic lymphoma is that of peripheral lymphadenopathy, respiratory distress, wheezing, and superior vena cava syndrome from mediastinal involvement [</a:t>
            </a:r>
            <a:r>
              <a:rPr lang="en-US" u="sng" dirty="0">
                <a:hlinkClick r:id="rId5"/>
              </a:rPr>
              <a:t>6</a:t>
            </a:r>
            <a:r>
              <a:rPr lang="en-US" dirty="0"/>
              <a:t>]. T cell lymphoblastic lymphoma is more common in males. The incidence is stable across all pediatric age groups with a median age of diagnosis of 12 years. Children diagnosed with lymphoblastic lymphoma whose bone marrow is more than 25 percent replaced by </a:t>
            </a:r>
            <a:r>
              <a:rPr lang="en-US" dirty="0" err="1"/>
              <a:t>lymphoblasts</a:t>
            </a:r>
            <a:r>
              <a:rPr lang="en-US" dirty="0"/>
              <a:t> are classified and treated as acute lymphoblastic leukemia. </a:t>
            </a:r>
          </a:p>
          <a:p>
            <a:endParaRPr lang="en-US" dirty="0"/>
          </a:p>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14</a:t>
            </a:fld>
            <a:endParaRPr lang="en-US"/>
          </a:p>
        </p:txBody>
      </p:sp>
    </p:spTree>
    <p:extLst>
      <p:ext uri="{BB962C8B-B14F-4D97-AF65-F5344CB8AC3E}">
        <p14:creationId xmlns:p14="http://schemas.microsoft.com/office/powerpoint/2010/main" val="3081997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0">
              <a:defRPr/>
            </a:pPr>
            <a:r>
              <a:rPr lang="he-IL" dirty="0" err="1" smtClean="0"/>
              <a:t>טומור</a:t>
            </a:r>
            <a:r>
              <a:rPr lang="he-IL" dirty="0" smtClean="0"/>
              <a:t> </a:t>
            </a:r>
            <a:r>
              <a:rPr lang="he-IL" dirty="0" err="1" smtClean="0"/>
              <a:t>ליזיס</a:t>
            </a:r>
            <a:r>
              <a:rPr lang="he-IL" dirty="0" smtClean="0"/>
              <a:t> סינדרום-</a:t>
            </a:r>
            <a:r>
              <a:rPr lang="he-IL" baseline="0" dirty="0" smtClean="0"/>
              <a:t> חירום אונקולוגי שנגרם ע"י פירוק הגידול ושחרור כמויות גדולות של אשלגן, פוספט וחומצה אורית למערכת </a:t>
            </a:r>
            <a:r>
              <a:rPr lang="he-IL" baseline="0" dirty="0" err="1" smtClean="0"/>
              <a:t>הסירקולרית</a:t>
            </a:r>
            <a:r>
              <a:rPr lang="he-IL" baseline="0" dirty="0" smtClean="0"/>
              <a:t>. </a:t>
            </a:r>
          </a:p>
          <a:p>
            <a:pPr defTabSz="966570">
              <a:defRPr/>
            </a:pPr>
            <a:r>
              <a:rPr lang="he-IL" baseline="0" dirty="0" smtClean="0"/>
              <a:t>החומצה האורית ו/או הקלציום פוספט יכולים לשקוע </a:t>
            </a:r>
            <a:r>
              <a:rPr lang="he-IL" baseline="0" dirty="0" err="1" smtClean="0"/>
              <a:t>בטובולים</a:t>
            </a:r>
            <a:r>
              <a:rPr lang="he-IL" baseline="0" dirty="0" smtClean="0"/>
              <a:t> בכליה </a:t>
            </a:r>
            <a:r>
              <a:rPr lang="he-IL" baseline="0" dirty="0" err="1" smtClean="0"/>
              <a:t>ולגמרום</a:t>
            </a:r>
            <a:r>
              <a:rPr lang="he-IL" baseline="0" dirty="0" smtClean="0"/>
              <a:t> לאי ספיקת כליות אקוטית </a:t>
            </a:r>
            <a:r>
              <a:rPr lang="he-IL" baseline="0" dirty="0" err="1" smtClean="0"/>
              <a:t>ואנוריה</a:t>
            </a:r>
            <a:r>
              <a:rPr lang="he-IL" baseline="0" dirty="0" smtClean="0"/>
              <a:t>. </a:t>
            </a: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15</a:t>
            </a:fld>
            <a:endParaRPr lang="en-US"/>
          </a:p>
        </p:txBody>
      </p:sp>
    </p:spTree>
    <p:extLst>
      <p:ext uri="{BB962C8B-B14F-4D97-AF65-F5344CB8AC3E}">
        <p14:creationId xmlns:p14="http://schemas.microsoft.com/office/powerpoint/2010/main" val="3392008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מסתכלים על מעורבות </a:t>
            </a:r>
            <a:r>
              <a:rPr lang="he-IL" dirty="0" err="1"/>
              <a:t>נודאלית</a:t>
            </a:r>
            <a:r>
              <a:rPr lang="he-IL" dirty="0"/>
              <a:t> ואקסטרה </a:t>
            </a:r>
            <a:r>
              <a:rPr lang="he-IL" dirty="0" err="1"/>
              <a:t>נודאלית</a:t>
            </a:r>
            <a:r>
              <a:rPr lang="he-IL" dirty="0"/>
              <a:t> , על מיקום ביחס לסרעפת, ומעורבות של מערכת העצבים או מח העצם בזמן האבחנה. </a:t>
            </a:r>
          </a:p>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16</a:t>
            </a:fld>
            <a:endParaRPr lang="en-US"/>
          </a:p>
        </p:txBody>
      </p:sp>
    </p:spTree>
    <p:extLst>
      <p:ext uri="{BB962C8B-B14F-4D97-AF65-F5344CB8AC3E}">
        <p14:creationId xmlns:p14="http://schemas.microsoft.com/office/powerpoint/2010/main" val="2857458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17</a:t>
            </a:fld>
            <a:endParaRPr lang="en-US"/>
          </a:p>
        </p:txBody>
      </p:sp>
    </p:spTree>
    <p:extLst>
      <p:ext uri="{BB962C8B-B14F-4D97-AF65-F5344CB8AC3E}">
        <p14:creationId xmlns:p14="http://schemas.microsoft.com/office/powerpoint/2010/main" val="1443677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0">
              <a:defRPr/>
            </a:pPr>
            <a:endParaRPr lang="en-US" b="1" dirty="0"/>
          </a:p>
        </p:txBody>
      </p:sp>
      <p:sp>
        <p:nvSpPr>
          <p:cNvPr id="4" name="Slide Number Placeholder 3"/>
          <p:cNvSpPr>
            <a:spLocks noGrp="1"/>
          </p:cNvSpPr>
          <p:nvPr>
            <p:ph type="sldNum" sz="quarter" idx="10"/>
          </p:nvPr>
        </p:nvSpPr>
        <p:spPr/>
        <p:txBody>
          <a:bodyPr/>
          <a:lstStyle/>
          <a:p>
            <a:fld id="{AFA7B89F-B089-4859-8192-CA5C660C4442}" type="slidenum">
              <a:rPr lang="en-US" smtClean="0"/>
              <a:t>18</a:t>
            </a:fld>
            <a:endParaRPr lang="en-US"/>
          </a:p>
        </p:txBody>
      </p:sp>
    </p:spTree>
    <p:extLst>
      <p:ext uri="{BB962C8B-B14F-4D97-AF65-F5344CB8AC3E}">
        <p14:creationId xmlns:p14="http://schemas.microsoft.com/office/powerpoint/2010/main" val="2163828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1" dirty="0"/>
              <a:t>אפידמיולוגיה של לימפומה ע"ש </a:t>
            </a:r>
            <a:r>
              <a:rPr lang="he-IL" b="1" dirty="0" err="1"/>
              <a:t>הודג'קין</a:t>
            </a:r>
            <a:r>
              <a:rPr lang="he-IL" b="1" dirty="0"/>
              <a:t> </a:t>
            </a:r>
            <a:r>
              <a:rPr lang="en-US" dirty="0"/>
              <a:t>[2]</a:t>
            </a:r>
          </a:p>
          <a:p>
            <a:pPr algn="r" rtl="1"/>
            <a:r>
              <a:rPr lang="he-IL" dirty="0"/>
              <a:t>ללימפומה ע"ש </a:t>
            </a:r>
            <a:r>
              <a:rPr lang="he-IL" dirty="0" err="1"/>
              <a:t>הודג'קין</a:t>
            </a:r>
            <a:r>
              <a:rPr lang="he-IL" dirty="0"/>
              <a:t> ישנה שכיחות בי-מודאלית לפי גיל אשר משתנה לפי </a:t>
            </a:r>
            <a:r>
              <a:rPr lang="he-IL" dirty="0" err="1"/>
              <a:t>איזור</a:t>
            </a:r>
            <a:r>
              <a:rPr lang="he-IL" dirty="0"/>
              <a:t> גיאוגרפי ומוצא אתני. בארצות המתועשות מתרחש שיא המופע המוקדם בגילאי ה-20 המאוחרים ושיא המופע השני לאחר גיל 50. בארצות המתפתחות יופיע הפיק המוקדם לפני גיל ההתבגרות. </a:t>
            </a:r>
            <a:endParaRPr lang="en-US" dirty="0"/>
          </a:p>
          <a:p>
            <a:pPr algn="r" rtl="1"/>
            <a:r>
              <a:rPr lang="he-IL" dirty="0"/>
              <a:t>מהבחינה האפידמיולוגית ישנן שלוש צורות הופעה של לימפומה ע"ש </a:t>
            </a:r>
            <a:r>
              <a:rPr lang="he-IL" dirty="0" err="1"/>
              <a:t>הודג'קין</a:t>
            </a:r>
            <a:r>
              <a:rPr lang="he-IL" dirty="0"/>
              <a:t>: בילדות (בגילאים 14 או פחות), בבוגרים צעירים (בגילאים 15-34) ובמבוגרים (בגילאים 55-74). </a:t>
            </a:r>
          </a:p>
          <a:p>
            <a:pPr algn="r" rtl="1"/>
            <a:r>
              <a:rPr lang="he-IL" dirty="0"/>
              <a:t>שכיחות צורת הילדות של לימפומה ע"ש </a:t>
            </a:r>
            <a:r>
              <a:rPr lang="he-IL" dirty="0" err="1"/>
              <a:t>הודג'קין</a:t>
            </a:r>
            <a:r>
              <a:rPr lang="he-IL" dirty="0"/>
              <a:t> נוטה לעלות ככל שגודל המשפחה עולה והמצב הסוציו-אקונומי יורד. </a:t>
            </a:r>
            <a:endParaRPr lang="en-US" dirty="0"/>
          </a:p>
          <a:p>
            <a:pPr algn="r" rtl="1"/>
            <a:r>
              <a:rPr lang="he-IL" dirty="0"/>
              <a:t>לעומת זאת, צורת הבוגרים הצעירים שכיחה יותר במצב סוציו-אקונומי גבוה ובארצות מתועשות. </a:t>
            </a:r>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19</a:t>
            </a:fld>
            <a:endParaRPr lang="he-IL"/>
          </a:p>
        </p:txBody>
      </p:sp>
    </p:spTree>
    <p:extLst>
      <p:ext uri="{BB962C8B-B14F-4D97-AF65-F5344CB8AC3E}">
        <p14:creationId xmlns:p14="http://schemas.microsoft.com/office/powerpoint/2010/main" val="133130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dirty="0"/>
              <a:t>ללא סימני דמם נוספים בעור, בשתן או ביציאות לפי האם. ללא דימום חריג בברית, ללא נטייה לחבלות, ללא שינוי התנהגותי, חסר נוירולוגי גס או עיכוב התפתחותי. ללא ירידה במשקל. לציין כי האח היה במעקב רופא עור בשניידר בשל </a:t>
            </a:r>
            <a:r>
              <a:rPr lang="he-IL" dirty="0" err="1"/>
              <a:t>המנגיומה</a:t>
            </a:r>
            <a:r>
              <a:rPr lang="he-IL" dirty="0"/>
              <a:t> על פני הקרקפת שנספגה בהמשך ללא טיפול. עד כה ללא בירור מעבדתי או קרישה כלל. </a:t>
            </a: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2</a:t>
            </a:fld>
            <a:endParaRPr lang="en-US"/>
          </a:p>
        </p:txBody>
      </p:sp>
    </p:spTree>
    <p:extLst>
      <p:ext uri="{BB962C8B-B14F-4D97-AF65-F5344CB8AC3E}">
        <p14:creationId xmlns:p14="http://schemas.microsoft.com/office/powerpoint/2010/main" val="208577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1" dirty="0"/>
              <a:t>רקע ביולוגי: </a:t>
            </a:r>
            <a:r>
              <a:rPr lang="en-US" dirty="0"/>
              <a:t>[1]</a:t>
            </a:r>
          </a:p>
          <a:p>
            <a:pPr algn="r" rtl="1"/>
            <a:r>
              <a:rPr lang="en-US" dirty="0"/>
              <a:t>HRS cells are germinal center B cells that cannot synthesize immunoglobulin molecules</a:t>
            </a:r>
          </a:p>
          <a:p>
            <a:pPr algn="r" rtl="1"/>
            <a:r>
              <a:rPr lang="he-IL" dirty="0"/>
              <a:t>הגידול מורכב מכמות קטנה בלבד של תאי גידול מקלון יחיד (תאי </a:t>
            </a:r>
            <a:r>
              <a:rPr lang="en-US" dirty="0"/>
              <a:t>Hodgkin Reed-Sternberg)</a:t>
            </a:r>
            <a:r>
              <a:rPr lang="he-IL" dirty="0"/>
              <a:t>). תאים אלו  מוקפים ע"י </a:t>
            </a:r>
            <a:r>
              <a:rPr lang="he-IL" dirty="0" err="1"/>
              <a:t>רוזטות</a:t>
            </a:r>
            <a:r>
              <a:rPr lang="he-IL" dirty="0"/>
              <a:t> של לימפוציטים מסוג </a:t>
            </a:r>
            <a:r>
              <a:rPr lang="en-US" dirty="0"/>
              <a:t>T</a:t>
            </a:r>
            <a:r>
              <a:rPr lang="he-IL" dirty="0"/>
              <a:t> וע"י תאי דלקת אחרים אשר מרכיבים את רוב נפח הגידול.  </a:t>
            </a:r>
            <a:endParaRPr lang="en-US" dirty="0"/>
          </a:p>
          <a:p>
            <a:pPr algn="r" rtl="1"/>
            <a:r>
              <a:rPr lang="he-IL" dirty="0"/>
              <a:t>בלימפומה ע"ש </a:t>
            </a:r>
            <a:r>
              <a:rPr lang="he-IL" dirty="0" err="1"/>
              <a:t>הודג'קין</a:t>
            </a:r>
            <a:r>
              <a:rPr lang="he-IL" dirty="0"/>
              <a:t> מייצר הגידול מגוון </a:t>
            </a:r>
            <a:r>
              <a:rPr lang="he-IL" dirty="0" err="1"/>
              <a:t>ציטוקינים</a:t>
            </a:r>
            <a:r>
              <a:rPr lang="he-IL" dirty="0"/>
              <a:t> המביאים לסימפטומים הקליניים </a:t>
            </a:r>
            <a:r>
              <a:rPr lang="he-IL" dirty="0" err="1"/>
              <a:t>האופיינים</a:t>
            </a:r>
            <a:r>
              <a:rPr lang="he-IL" dirty="0"/>
              <a:t> למחלה. </a:t>
            </a:r>
            <a:endParaRPr lang="en-US" dirty="0"/>
          </a:p>
          <a:p>
            <a:pPr algn="r" rtl="1"/>
            <a:r>
              <a:rPr lang="he-IL" dirty="0"/>
              <a:t>קיימות שתי קבוצות </a:t>
            </a:r>
            <a:r>
              <a:rPr lang="he-IL" dirty="0" err="1"/>
              <a:t>היסטולוגיות</a:t>
            </a:r>
            <a:r>
              <a:rPr lang="he-IL" dirty="0"/>
              <a:t> מרכזיות : </a:t>
            </a:r>
            <a:r>
              <a:rPr lang="en-US" dirty="0"/>
              <a:t>Classical Hodgkin lymphoma</a:t>
            </a:r>
            <a:r>
              <a:rPr lang="he-IL" dirty="0"/>
              <a:t> (</a:t>
            </a:r>
            <a:r>
              <a:rPr lang="en-US" dirty="0" err="1"/>
              <a:t>cHL</a:t>
            </a:r>
            <a:r>
              <a:rPr lang="he-IL" dirty="0"/>
              <a:t> ) ו-</a:t>
            </a:r>
            <a:r>
              <a:rPr lang="en-US" dirty="0"/>
              <a:t>Nodular lymphocyte predominant Hodgkin lymphoma (NLPHL)</a:t>
            </a:r>
            <a:r>
              <a:rPr lang="he-IL" dirty="0"/>
              <a:t>. </a:t>
            </a:r>
          </a:p>
          <a:p>
            <a:pPr algn="r" rtl="1"/>
            <a:r>
              <a:rPr lang="he-IL" dirty="0"/>
              <a:t>ב-</a:t>
            </a:r>
            <a:r>
              <a:rPr lang="en-US" dirty="0" err="1"/>
              <a:t>cHL</a:t>
            </a:r>
            <a:r>
              <a:rPr lang="he-IL" dirty="0"/>
              <a:t> ישנם תאי </a:t>
            </a:r>
            <a:r>
              <a:rPr lang="en-US" dirty="0"/>
              <a:t>HRS</a:t>
            </a:r>
            <a:r>
              <a:rPr lang="he-IL" dirty="0"/>
              <a:t>, </a:t>
            </a:r>
            <a:r>
              <a:rPr lang="en-US" dirty="0"/>
              <a:t>NLPHL</a:t>
            </a:r>
            <a:r>
              <a:rPr lang="he-IL" dirty="0"/>
              <a:t>מאופיינת בתאי </a:t>
            </a:r>
            <a:r>
              <a:rPr lang="en-US" dirty="0"/>
              <a:t>L&amp;H</a:t>
            </a:r>
            <a:r>
              <a:rPr lang="he-IL" dirty="0"/>
              <a:t> אשר מסביבם רקע של לימפוציטים </a:t>
            </a:r>
            <a:r>
              <a:rPr lang="en-US" dirty="0"/>
              <a:t>B</a:t>
            </a:r>
            <a:r>
              <a:rPr lang="he-IL" dirty="0"/>
              <a:t> </a:t>
            </a:r>
            <a:r>
              <a:rPr lang="he-IL" dirty="0" err="1"/>
              <a:t>והיסטוציטים</a:t>
            </a:r>
            <a:r>
              <a:rPr lang="he-IL" dirty="0"/>
              <a:t>. </a:t>
            </a:r>
            <a:endParaRPr lang="en-US" dirty="0"/>
          </a:p>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20</a:t>
            </a:fld>
            <a:endParaRPr lang="en-US"/>
          </a:p>
        </p:txBody>
      </p:sp>
    </p:spTree>
    <p:extLst>
      <p:ext uri="{BB962C8B-B14F-4D97-AF65-F5344CB8AC3E}">
        <p14:creationId xmlns:p14="http://schemas.microsoft.com/office/powerpoint/2010/main" val="3085943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קיימות שתי קבוצות </a:t>
            </a:r>
            <a:r>
              <a:rPr lang="he-IL" dirty="0" err="1"/>
              <a:t>היסטולוגיות</a:t>
            </a:r>
            <a:r>
              <a:rPr lang="he-IL" dirty="0"/>
              <a:t> מרכזיות : </a:t>
            </a:r>
            <a:r>
              <a:rPr lang="en-US" dirty="0"/>
              <a:t>Classical Hodgkin lymphoma</a:t>
            </a:r>
            <a:r>
              <a:rPr lang="he-IL" dirty="0"/>
              <a:t> (</a:t>
            </a:r>
            <a:r>
              <a:rPr lang="en-US" dirty="0" err="1"/>
              <a:t>cHL</a:t>
            </a:r>
            <a:r>
              <a:rPr lang="he-IL" dirty="0"/>
              <a:t> ) ו-</a:t>
            </a:r>
            <a:r>
              <a:rPr lang="en-US" dirty="0"/>
              <a:t>Nodular lymphocyte predominant Hodgkin lymphoma (NLPHL)</a:t>
            </a:r>
            <a:r>
              <a:rPr lang="he-IL" dirty="0"/>
              <a:t>. ב-</a:t>
            </a:r>
            <a:r>
              <a:rPr lang="en-US" dirty="0" err="1"/>
              <a:t>cHL</a:t>
            </a:r>
            <a:r>
              <a:rPr lang="he-IL" dirty="0"/>
              <a:t> ישנם תאי </a:t>
            </a:r>
            <a:r>
              <a:rPr lang="en-US" dirty="0"/>
              <a:t>HRS</a:t>
            </a:r>
            <a:r>
              <a:rPr lang="he-IL" dirty="0"/>
              <a:t>, ותחת ההגדרה של </a:t>
            </a:r>
            <a:r>
              <a:rPr lang="en-US" dirty="0" err="1"/>
              <a:t>cHL</a:t>
            </a:r>
            <a:r>
              <a:rPr lang="he-IL" dirty="0"/>
              <a:t> ישנן 4 תת קבוצות הנבדלות זו מזו במבנה הרקמה, במידת הפיברוזיס, ובחדירת תאי דלקת. הקבוצות  הן: </a:t>
            </a:r>
            <a:r>
              <a:rPr lang="en-US" dirty="0"/>
              <a:t>Nodular sclerosis</a:t>
            </a:r>
            <a:r>
              <a:rPr lang="he-IL" dirty="0"/>
              <a:t> (40%), </a:t>
            </a:r>
            <a:r>
              <a:rPr lang="en-US" dirty="0"/>
              <a:t>Mixed cellularity</a:t>
            </a:r>
            <a:r>
              <a:rPr lang="he-IL" dirty="0"/>
              <a:t> (30%), </a:t>
            </a:r>
            <a:r>
              <a:rPr lang="en-US" dirty="0"/>
              <a:t>lymphocyte-rich </a:t>
            </a:r>
            <a:r>
              <a:rPr lang="he-IL" dirty="0"/>
              <a:t>(5%), </a:t>
            </a:r>
            <a:r>
              <a:rPr lang="en-US" dirty="0"/>
              <a:t>lymphocyte-depleted </a:t>
            </a:r>
            <a:r>
              <a:rPr lang="he-IL" dirty="0"/>
              <a:t> (נדירה). </a:t>
            </a:r>
            <a:r>
              <a:rPr lang="en-US" dirty="0"/>
              <a:t> NLPHL</a:t>
            </a:r>
            <a:r>
              <a:rPr lang="he-IL" dirty="0"/>
              <a:t>מאופיינת בתאי </a:t>
            </a:r>
            <a:r>
              <a:rPr lang="en-US" dirty="0"/>
              <a:t>L&amp;H</a:t>
            </a:r>
            <a:r>
              <a:rPr lang="he-IL" dirty="0"/>
              <a:t> אשר מסביבם רקע של לימפוציטים </a:t>
            </a:r>
            <a:r>
              <a:rPr lang="en-US" dirty="0"/>
              <a:t>B</a:t>
            </a:r>
            <a:r>
              <a:rPr lang="he-IL" dirty="0"/>
              <a:t> </a:t>
            </a:r>
            <a:r>
              <a:rPr lang="he-IL" dirty="0" err="1"/>
              <a:t>והיסטוציטים</a:t>
            </a:r>
            <a:r>
              <a:rPr lang="he-IL" dirty="0"/>
              <a:t>. </a:t>
            </a:r>
            <a:endParaRPr lang="en-US" dirty="0"/>
          </a:p>
          <a:p>
            <a:pPr algn="r" rtl="1"/>
            <a:endParaRPr lang="en-US" b="1" dirty="0">
              <a:latin typeface="Comic Sans MS" panose="030F0702030302020204" pitchFamily="66" charset="0"/>
            </a:endParaRPr>
          </a:p>
          <a:p>
            <a:pPr algn="r"/>
            <a:endParaRPr lang="en-US" dirty="0" smtClean="0"/>
          </a:p>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21</a:t>
            </a:fld>
            <a:endParaRPr lang="en-US"/>
          </a:p>
        </p:txBody>
      </p:sp>
    </p:spTree>
    <p:extLst>
      <p:ext uri="{BB962C8B-B14F-4D97-AF65-F5344CB8AC3E}">
        <p14:creationId xmlns:p14="http://schemas.microsoft.com/office/powerpoint/2010/main" val="291559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22</a:t>
            </a:fld>
            <a:endParaRPr lang="en-US"/>
          </a:p>
        </p:txBody>
      </p:sp>
    </p:spTree>
    <p:extLst>
      <p:ext uri="{BB962C8B-B14F-4D97-AF65-F5344CB8AC3E}">
        <p14:creationId xmlns:p14="http://schemas.microsoft.com/office/powerpoint/2010/main" val="677619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defTabSz="966570" rtl="1">
              <a:defRPr/>
            </a:pPr>
            <a:r>
              <a:rPr lang="he-IL" dirty="0" err="1"/>
              <a:t>התייצגות</a:t>
            </a:r>
            <a:r>
              <a:rPr lang="he-IL" dirty="0"/>
              <a:t> המחלה במרבית החולים הינה </a:t>
            </a:r>
            <a:r>
              <a:rPr lang="he-IL" dirty="0" err="1"/>
              <a:t>לימפאדנופתיה</a:t>
            </a:r>
            <a:r>
              <a:rPr lang="he-IL" dirty="0"/>
              <a:t> לא רגישה בצוואר או </a:t>
            </a:r>
            <a:r>
              <a:rPr lang="he-IL" dirty="0" err="1"/>
              <a:t>באיזור</a:t>
            </a:r>
            <a:r>
              <a:rPr lang="he-IL" dirty="0"/>
              <a:t> העל-בריחי.  הבלוטות הנגועות הן מוצקות, צמיגיות ולעיתים רגישות למגע. לפחות לשני שליש מהחולים ישנה מעורבות של </a:t>
            </a:r>
            <a:r>
              <a:rPr lang="he-IL" dirty="0" err="1"/>
              <a:t>המיצר</a:t>
            </a:r>
            <a:r>
              <a:rPr lang="he-IL" dirty="0"/>
              <a:t>, שעלולה לגרום לשיעול לא פרודוקטיבי או לסימפטומים אחרים הקשורים ללחץ על הקנה או על דרכי האוויר העליונות. מעורבות הטחול והכבד קיימת ב-30 עד 40 אחוז מהחולים. מעורבות ראשונית של העצמות ושל מח העצם איננה נפוצה במחלה.</a:t>
            </a:r>
          </a:p>
          <a:p>
            <a:pPr algn="r" defTabSz="966570" rtl="1">
              <a:defRPr/>
            </a:pPr>
            <a:r>
              <a:rPr lang="en-US" dirty="0"/>
              <a:t>BULKY-</a:t>
            </a:r>
            <a:r>
              <a:rPr lang="he-IL" dirty="0"/>
              <a:t> גוש מעל 10 ס"מ או מעל שליש מקוטר בית החזה</a:t>
            </a:r>
            <a:endParaRPr lang="en-US" dirty="0"/>
          </a:p>
          <a:p>
            <a:pPr algn="r" defTabSz="966570" rtl="1">
              <a:defRPr/>
            </a:pPr>
            <a:endParaRPr lang="en-US" dirty="0"/>
          </a:p>
          <a:p>
            <a:pPr defTabSz="966570">
              <a:spcAft>
                <a:spcPct val="20000"/>
              </a:spcAft>
              <a:buFont typeface="Wingdings" pitchFamily="2" charset="2"/>
              <a:buChar char="q"/>
              <a:defRPr/>
            </a:pPr>
            <a:r>
              <a:rPr lang="en-US" altLang="en-US" b="1" dirty="0">
                <a:latin typeface="Comic Sans MS" panose="030F0702030302020204" pitchFamily="66" charset="0"/>
              </a:rPr>
              <a:t>CBC, blood chemistry, ESR, CRP, ferritin, copper (In adults adverse prognostic signs include: lymphopenia, leukocytosis, </a:t>
            </a:r>
            <a:r>
              <a:rPr lang="en-US" altLang="en-US" b="1" dirty="0" err="1">
                <a:latin typeface="Comic Sans MS" panose="030F0702030302020204" pitchFamily="66" charset="0"/>
              </a:rPr>
              <a:t>anemia,low</a:t>
            </a:r>
            <a:r>
              <a:rPr lang="en-US" altLang="en-US" b="1" dirty="0">
                <a:latin typeface="Comic Sans MS" panose="030F0702030302020204" pitchFamily="66" charset="0"/>
              </a:rPr>
              <a:t> albumin)</a:t>
            </a:r>
            <a:br>
              <a:rPr lang="en-US" altLang="en-US" b="1" dirty="0">
                <a:latin typeface="Comic Sans MS" panose="030F0702030302020204" pitchFamily="66" charset="0"/>
              </a:rPr>
            </a:br>
            <a:endParaRPr lang="en-US" altLang="en-US" b="1" dirty="0">
              <a:latin typeface="Comic Sans MS" panose="030F0702030302020204" pitchFamily="66" charset="0"/>
            </a:endParaRPr>
          </a:p>
          <a:p>
            <a:pPr>
              <a:spcAft>
                <a:spcPct val="20000"/>
              </a:spcAft>
              <a:buFont typeface="Wingdings" pitchFamily="2" charset="2"/>
              <a:buChar char="q"/>
            </a:pPr>
            <a:r>
              <a:rPr lang="en-US" altLang="en-US" b="1" dirty="0">
                <a:latin typeface="Comic Sans MS" panose="030F0702030302020204" pitchFamily="66" charset="0"/>
              </a:rPr>
              <a:t>PET-CT  (bone scan + chest/abdominal CT)</a:t>
            </a:r>
            <a:br>
              <a:rPr lang="en-US" altLang="en-US" b="1" dirty="0">
                <a:latin typeface="Comic Sans MS" panose="030F0702030302020204" pitchFamily="66" charset="0"/>
              </a:rPr>
            </a:br>
            <a:endParaRPr lang="en-US" altLang="en-US" b="1" dirty="0">
              <a:latin typeface="Comic Sans MS" panose="030F0702030302020204" pitchFamily="66" charset="0"/>
            </a:endParaRPr>
          </a:p>
          <a:p>
            <a:pPr>
              <a:spcAft>
                <a:spcPct val="20000"/>
              </a:spcAft>
              <a:buFont typeface="Wingdings" pitchFamily="2" charset="2"/>
              <a:buChar char="q"/>
            </a:pPr>
            <a:r>
              <a:rPr lang="en-US" altLang="en-US" b="1" dirty="0">
                <a:latin typeface="Comic Sans MS" panose="030F0702030302020204" pitchFamily="66" charset="0"/>
              </a:rPr>
              <a:t>BMB if B symptoms or stage 3/4</a:t>
            </a:r>
            <a:br>
              <a:rPr lang="en-US" altLang="en-US" b="1" dirty="0">
                <a:latin typeface="Comic Sans MS" panose="030F0702030302020204" pitchFamily="66" charset="0"/>
              </a:rPr>
            </a:br>
            <a:endParaRPr lang="en-US" altLang="en-US" b="1" dirty="0">
              <a:latin typeface="Comic Sans MS" panose="030F0702030302020204" pitchFamily="66" charset="0"/>
            </a:endParaRPr>
          </a:p>
          <a:p>
            <a:pPr>
              <a:spcAft>
                <a:spcPct val="20000"/>
              </a:spcAft>
              <a:buFont typeface="Wingdings" pitchFamily="2" charset="2"/>
              <a:buChar char="q"/>
            </a:pPr>
            <a:r>
              <a:rPr lang="en-US" altLang="en-US" b="1" dirty="0">
                <a:latin typeface="Comic Sans MS" panose="030F0702030302020204" pitchFamily="66" charset="0"/>
              </a:rPr>
              <a:t>LP not required in most cases</a:t>
            </a:r>
          </a:p>
          <a:p>
            <a:pPr algn="r" defTabSz="966570" rtl="1">
              <a:defRPr/>
            </a:pPr>
            <a:endParaRPr lang="en-US" dirty="0"/>
          </a:p>
          <a:p>
            <a:pPr algn="r" rtl="1"/>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23</a:t>
            </a:fld>
            <a:endParaRPr lang="he-IL"/>
          </a:p>
        </p:txBody>
      </p:sp>
    </p:spTree>
    <p:extLst>
      <p:ext uri="{BB962C8B-B14F-4D97-AF65-F5344CB8AC3E}">
        <p14:creationId xmlns:p14="http://schemas.microsoft.com/office/powerpoint/2010/main" val="2947493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שלב 1- מעורבות של אזור לימפתי אחד או אזור </a:t>
            </a:r>
            <a:r>
              <a:rPr lang="he-IL" dirty="0" err="1" smtClean="0"/>
              <a:t>אקטסרה</a:t>
            </a:r>
            <a:r>
              <a:rPr lang="he-IL" dirty="0" smtClean="0"/>
              <a:t> לימפתי</a:t>
            </a:r>
            <a:r>
              <a:rPr lang="he-IL" baseline="0" dirty="0" smtClean="0"/>
              <a:t> 1</a:t>
            </a:r>
            <a:endParaRPr lang="he-IL" dirty="0" smtClean="0"/>
          </a:p>
          <a:p>
            <a:pPr algn="r" rtl="1"/>
            <a:r>
              <a:rPr lang="he-IL" dirty="0" smtClean="0"/>
              <a:t>שלב 2- בצד אחד של הסרעפת</a:t>
            </a:r>
          </a:p>
          <a:p>
            <a:pPr algn="r" rtl="1"/>
            <a:r>
              <a:rPr lang="he-IL" dirty="0" smtClean="0"/>
              <a:t>שלב 3-משני צדדי הסרעפת</a:t>
            </a:r>
          </a:p>
          <a:p>
            <a:pPr algn="r" rtl="1"/>
            <a:r>
              <a:rPr lang="he-IL" dirty="0" smtClean="0"/>
              <a:t>שלב</a:t>
            </a:r>
            <a:r>
              <a:rPr lang="he-IL" baseline="0" dirty="0" smtClean="0"/>
              <a:t> 4- מעורבות אקסטרה לימפתית דיפוזית</a:t>
            </a:r>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24</a:t>
            </a:fld>
            <a:endParaRPr lang="he-IL"/>
          </a:p>
        </p:txBody>
      </p:sp>
    </p:spTree>
    <p:extLst>
      <p:ext uri="{BB962C8B-B14F-4D97-AF65-F5344CB8AC3E}">
        <p14:creationId xmlns:p14="http://schemas.microsoft.com/office/powerpoint/2010/main" val="1130099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מחלה בדרגת סיכון נמוכה -  בקבוצה זו נמנים שלב </a:t>
            </a:r>
            <a:r>
              <a:rPr lang="en-US" dirty="0"/>
              <a:t>IA </a:t>
            </a:r>
            <a:r>
              <a:rPr lang="he-IL" dirty="0"/>
              <a:t>, </a:t>
            </a:r>
            <a:r>
              <a:rPr lang="en-US" dirty="0"/>
              <a:t>IIA</a:t>
            </a:r>
            <a:r>
              <a:rPr lang="he-IL" dirty="0"/>
              <a:t> ללא גורמי </a:t>
            </a:r>
            <a:r>
              <a:rPr lang="en-US" dirty="0"/>
              <a:t>B</a:t>
            </a:r>
            <a:r>
              <a:rPr lang="he-IL" dirty="0"/>
              <a:t> וללא </a:t>
            </a:r>
            <a:r>
              <a:rPr lang="en-US" dirty="0"/>
              <a:t>Bulky ;</a:t>
            </a:r>
            <a:r>
              <a:rPr lang="he-IL" dirty="0"/>
              <a:t> </a:t>
            </a:r>
            <a:endParaRPr lang="en-US" dirty="0"/>
          </a:p>
          <a:p>
            <a:pPr algn="r" rtl="1"/>
            <a:r>
              <a:rPr lang="he-IL" dirty="0"/>
              <a:t>לילדים בשלב </a:t>
            </a:r>
            <a:r>
              <a:rPr lang="en-US" dirty="0"/>
              <a:t>IA</a:t>
            </a:r>
            <a:r>
              <a:rPr lang="he-IL" dirty="0"/>
              <a:t>, </a:t>
            </a:r>
            <a:r>
              <a:rPr lang="en-US" dirty="0"/>
              <a:t>IIA</a:t>
            </a:r>
            <a:r>
              <a:rPr lang="he-IL" dirty="0"/>
              <a:t> הישרדות ללא מאורע של 92% והישרדות כללית של 98% בטיפולים המוצעים כיום. </a:t>
            </a:r>
            <a:endParaRPr lang="en-US" dirty="0"/>
          </a:p>
          <a:p>
            <a:pPr algn="r" rtl="1"/>
            <a:r>
              <a:rPr lang="he-IL" dirty="0"/>
              <a:t>מחלה בדרגת סיכון בינונית -  בקבוצה זו נמנים שלב </a:t>
            </a:r>
            <a:r>
              <a:rPr lang="en-US" dirty="0"/>
              <a:t>IB </a:t>
            </a:r>
            <a:r>
              <a:rPr lang="he-IL" dirty="0"/>
              <a:t>, </a:t>
            </a:r>
            <a:r>
              <a:rPr lang="en-US" dirty="0"/>
              <a:t>IIB</a:t>
            </a:r>
            <a:r>
              <a:rPr lang="he-IL" dirty="0"/>
              <a:t> ; שלב </a:t>
            </a:r>
            <a:r>
              <a:rPr lang="en-US" dirty="0"/>
              <a:t>IA</a:t>
            </a:r>
            <a:r>
              <a:rPr lang="he-IL" dirty="0"/>
              <a:t> , </a:t>
            </a:r>
            <a:r>
              <a:rPr lang="en-US" dirty="0"/>
              <a:t>IIA</a:t>
            </a:r>
            <a:r>
              <a:rPr lang="he-IL" dirty="0"/>
              <a:t> עם מחלה </a:t>
            </a:r>
            <a:r>
              <a:rPr lang="en-US" dirty="0"/>
              <a:t>Bulky ;</a:t>
            </a:r>
            <a:r>
              <a:rPr lang="he-IL" dirty="0"/>
              <a:t> שלב </a:t>
            </a:r>
            <a:r>
              <a:rPr lang="en-US" dirty="0"/>
              <a:t>IIAE</a:t>
            </a:r>
            <a:r>
              <a:rPr lang="he-IL" dirty="0"/>
              <a:t>, </a:t>
            </a:r>
            <a:r>
              <a:rPr lang="en-US" dirty="0"/>
              <a:t>IIIA</a:t>
            </a:r>
            <a:r>
              <a:rPr lang="he-IL" dirty="0"/>
              <a:t>, </a:t>
            </a:r>
            <a:r>
              <a:rPr lang="en-US" dirty="0"/>
              <a:t>IVA</a:t>
            </a:r>
            <a:r>
              <a:rPr lang="he-IL" dirty="0"/>
              <a:t>. לילדים בשלבים אלו ההישרדות ללא מאורע הינה 85% וההישרדות הכללית היא 93% בעזרת הטיפול המוצע כיום. </a:t>
            </a:r>
            <a:endParaRPr lang="en-US" dirty="0"/>
          </a:p>
          <a:p>
            <a:pPr algn="r" rtl="1"/>
            <a:r>
              <a:rPr lang="he-IL" dirty="0"/>
              <a:t>מחלה בדרגת סיכון גבוהה – ילדים בשלב </a:t>
            </a:r>
            <a:r>
              <a:rPr lang="en-US" dirty="0"/>
              <a:t>IIIB</a:t>
            </a:r>
            <a:r>
              <a:rPr lang="he-IL" dirty="0"/>
              <a:t> או </a:t>
            </a:r>
            <a:r>
              <a:rPr lang="en-US" dirty="0"/>
              <a:t>IVB</a:t>
            </a:r>
            <a:r>
              <a:rPr lang="he-IL" dirty="0"/>
              <a:t> . לילדים אלו ההישרדות ללא מאורע הינה 83% וההישרדות הכללית היא  בעזרת הטיפולים המוצעים כיום 94%</a:t>
            </a:r>
            <a:endParaRPr lang="en-US" dirty="0"/>
          </a:p>
          <a:p>
            <a:pPr algn="r" rtl="1"/>
            <a:endParaRPr lang="en-US" dirty="0"/>
          </a:p>
          <a:p>
            <a:pPr algn="r" rtl="1"/>
            <a:endParaRPr lang="en-US" dirty="0"/>
          </a:p>
          <a:p>
            <a:pPr algn="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25</a:t>
            </a:fld>
            <a:endParaRPr lang="en-US"/>
          </a:p>
        </p:txBody>
      </p:sp>
    </p:spTree>
    <p:extLst>
      <p:ext uri="{BB962C8B-B14F-4D97-AF65-F5344CB8AC3E}">
        <p14:creationId xmlns:p14="http://schemas.microsoft.com/office/powerpoint/2010/main" val="1635562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defTabSz="966570" rtl="1">
              <a:defRPr/>
            </a:pPr>
            <a:r>
              <a:rPr lang="he-IL" dirty="0"/>
              <a:t>הגישה הטיפולית המקובלת היום הינה התאמת הטיפול לגורמי הסיכון ( </a:t>
            </a:r>
            <a:r>
              <a:rPr lang="en-US" dirty="0"/>
              <a:t>risk adapted</a:t>
            </a:r>
            <a:r>
              <a:rPr lang="he-IL" dirty="0"/>
              <a:t>) אצל כל חולה. גישה זו מכוונת את עוצמת הטיפול לפי הערכת גורמי הסיכון באבחנה, כשהחשובים שבהם הינם: שלב המחלה, סימפטומים נלווים (</a:t>
            </a:r>
            <a:r>
              <a:rPr lang="en-US" dirty="0"/>
              <a:t>A</a:t>
            </a:r>
            <a:r>
              <a:rPr lang="he-IL" dirty="0"/>
              <a:t> או </a:t>
            </a:r>
            <a:r>
              <a:rPr lang="en-US" dirty="0"/>
              <a:t>B</a:t>
            </a:r>
            <a:r>
              <a:rPr lang="he-IL" dirty="0"/>
              <a:t>) ומסת המחלה (</a:t>
            </a:r>
            <a:r>
              <a:rPr lang="en-US" dirty="0"/>
              <a:t>Bulky</a:t>
            </a:r>
            <a:r>
              <a:rPr lang="he-IL" dirty="0"/>
              <a:t>)  המוגדרים לפי </a:t>
            </a:r>
            <a:r>
              <a:rPr lang="en-US" dirty="0"/>
              <a:t>Ann Arbor staging system  [4]</a:t>
            </a:r>
            <a:r>
              <a:rPr lang="he-IL" dirty="0"/>
              <a:t>.</a:t>
            </a:r>
            <a:endParaRPr lang="en-US" dirty="0"/>
          </a:p>
          <a:p>
            <a:pPr algn="r" rtl="1"/>
            <a:endParaRPr lang="en-US" dirty="0"/>
          </a:p>
        </p:txBody>
      </p:sp>
      <p:sp>
        <p:nvSpPr>
          <p:cNvPr id="4" name="Slide Number Placeholder 3"/>
          <p:cNvSpPr>
            <a:spLocks noGrp="1"/>
          </p:cNvSpPr>
          <p:nvPr>
            <p:ph type="sldNum" sz="quarter" idx="10"/>
          </p:nvPr>
        </p:nvSpPr>
        <p:spPr/>
        <p:txBody>
          <a:bodyPr/>
          <a:lstStyle/>
          <a:p>
            <a:fld id="{26E1C09C-396C-46DC-A951-5F653B594C91}" type="slidenum">
              <a:rPr lang="en-US" smtClean="0"/>
              <a:t>26</a:t>
            </a:fld>
            <a:endParaRPr lang="en-US"/>
          </a:p>
        </p:txBody>
      </p:sp>
    </p:spTree>
    <p:extLst>
      <p:ext uri="{BB962C8B-B14F-4D97-AF65-F5344CB8AC3E}">
        <p14:creationId xmlns:p14="http://schemas.microsoft.com/office/powerpoint/2010/main" val="325872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הטיפולים כוללים שילוב של תרופות כימותרפיות עם מנגנוני פעולה שונים בשילוב עם קרינה במינון נמוך לאזורים המעורבים במחלה. </a:t>
            </a:r>
            <a:endParaRPr lang="en-US" dirty="0"/>
          </a:p>
          <a:p>
            <a:pPr algn="r"/>
            <a:endParaRPr lang="en-US" dirty="0"/>
          </a:p>
          <a:p>
            <a:pPr algn="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27</a:t>
            </a:fld>
            <a:endParaRPr lang="en-US"/>
          </a:p>
        </p:txBody>
      </p:sp>
    </p:spTree>
    <p:extLst>
      <p:ext uri="{BB962C8B-B14F-4D97-AF65-F5344CB8AC3E}">
        <p14:creationId xmlns:p14="http://schemas.microsoft.com/office/powerpoint/2010/main" val="826332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מספר מקרי ההישנות של לימפומה ע"ש </a:t>
            </a:r>
            <a:r>
              <a:rPr lang="he-IL" dirty="0" err="1"/>
              <a:t>הודג'קין</a:t>
            </a:r>
            <a:r>
              <a:rPr lang="he-IL" dirty="0"/>
              <a:t> בילדים הוא קטן מאוד וזאת בגלל תוצאות הטיפול המצוינות בקו הראשון של הטיפול. מכאן ברור כי ישנו קושי בביצוע מחקרים  לגבי יעילות טיפולי ההצלה (</a:t>
            </a:r>
            <a:r>
              <a:rPr lang="en-US" dirty="0"/>
              <a:t>salvage</a:t>
            </a:r>
            <a:r>
              <a:rPr lang="he-IL" dirty="0"/>
              <a:t>) בקו שני על קבוצות גדולות של מטופלים.</a:t>
            </a: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28</a:t>
            </a:fld>
            <a:endParaRPr lang="en-US"/>
          </a:p>
        </p:txBody>
      </p:sp>
    </p:spTree>
    <p:extLst>
      <p:ext uri="{BB962C8B-B14F-4D97-AF65-F5344CB8AC3E}">
        <p14:creationId xmlns:p14="http://schemas.microsoft.com/office/powerpoint/2010/main" val="912641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כ-10% מהחולים עם מחלה בשלב מוקדם ועד 25% מהחולים עם מחלה מתקדמת באבחנה יפתחו הישנות אחרי הטיפול בקו </a:t>
            </a:r>
            <a:r>
              <a:rPr lang="he-IL" dirty="0" err="1"/>
              <a:t>הראשו</a:t>
            </a:r>
            <a:endParaRPr lang="en-US" dirty="0"/>
          </a:p>
          <a:p>
            <a:pPr algn="r" rtl="1"/>
            <a:endParaRPr lang="en-US" dirty="0"/>
          </a:p>
          <a:p>
            <a:pPr algn="r" rtl="1"/>
            <a:r>
              <a:rPr lang="he-IL" dirty="0"/>
              <a:t>הטיפול שייבחר לקו שני כולל שילובי כימותרפיה שלא ניתנו בקו הראשון. פרוטוקולים שבשימוש לדוגמא: </a:t>
            </a:r>
            <a:r>
              <a:rPr lang="en-US" dirty="0"/>
              <a:t>ICE</a:t>
            </a:r>
            <a:r>
              <a:rPr lang="he-IL" dirty="0"/>
              <a:t> , </a:t>
            </a:r>
            <a:r>
              <a:rPr lang="en-US" dirty="0"/>
              <a:t>IV</a:t>
            </a:r>
            <a:r>
              <a:rPr lang="he-IL" dirty="0"/>
              <a:t>, </a:t>
            </a:r>
            <a:r>
              <a:rPr lang="en-US" dirty="0"/>
              <a:t>IGEV</a:t>
            </a:r>
            <a:r>
              <a:rPr lang="he-IL" dirty="0"/>
              <a:t> , </a:t>
            </a:r>
            <a:r>
              <a:rPr lang="en-US" dirty="0"/>
              <a:t>DVIP</a:t>
            </a:r>
            <a:r>
              <a:rPr lang="he-IL" dirty="0"/>
              <a:t> ו-</a:t>
            </a:r>
            <a:r>
              <a:rPr lang="en-US" dirty="0"/>
              <a:t>MABTHERA</a:t>
            </a:r>
            <a:r>
              <a:rPr lang="he-IL" dirty="0"/>
              <a:t>/</a:t>
            </a:r>
            <a:r>
              <a:rPr lang="en-US" dirty="0"/>
              <a:t>ANTI CD20 [19]</a:t>
            </a:r>
            <a:r>
              <a:rPr lang="he-IL" dirty="0"/>
              <a:t> </a:t>
            </a:r>
            <a:r>
              <a:rPr lang="en-US" dirty="0"/>
              <a:t>[20]</a:t>
            </a:r>
            <a:r>
              <a:rPr lang="he-IL" dirty="0"/>
              <a:t>.</a:t>
            </a:r>
            <a:endParaRPr lang="en-US" dirty="0"/>
          </a:p>
          <a:p>
            <a:pPr algn="r" rtl="1"/>
            <a:endParaRPr lang="he-IL" dirty="0"/>
          </a:p>
          <a:p>
            <a:pPr algn="r" rtl="1"/>
            <a:r>
              <a:rPr lang="he-IL" dirty="0"/>
              <a:t>רוב </a:t>
            </a:r>
            <a:r>
              <a:rPr lang="he-IL" dirty="0" err="1"/>
              <a:t>ההישנויות</a:t>
            </a:r>
            <a:r>
              <a:rPr lang="he-IL" dirty="0"/>
              <a:t> בחולים עם לימפומה ע"ש </a:t>
            </a:r>
            <a:r>
              <a:rPr lang="he-IL" dirty="0" err="1"/>
              <a:t>הודג'קין</a:t>
            </a:r>
            <a:r>
              <a:rPr lang="he-IL" dirty="0"/>
              <a:t> יופיעו בשלוש השנים הראשונות מהאבחנה, אך תוארו הישנויות גם עד 10 שנים מהאבחנה הראשונית. </a:t>
            </a:r>
            <a:r>
              <a:rPr lang="en-US" dirty="0"/>
              <a:t>[1]</a:t>
            </a:r>
          </a:p>
          <a:p>
            <a:pPr algn="r"/>
            <a:endParaRPr lang="en-US" dirty="0" smtClean="0"/>
          </a:p>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29</a:t>
            </a:fld>
            <a:endParaRPr lang="en-US"/>
          </a:p>
        </p:txBody>
      </p:sp>
    </p:spTree>
    <p:extLst>
      <p:ext uri="{BB962C8B-B14F-4D97-AF65-F5344CB8AC3E}">
        <p14:creationId xmlns:p14="http://schemas.microsoft.com/office/powerpoint/2010/main" val="218200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3</a:t>
            </a:fld>
            <a:endParaRPr lang="en-US"/>
          </a:p>
        </p:txBody>
      </p:sp>
    </p:spTree>
    <p:extLst>
      <p:ext uri="{BB962C8B-B14F-4D97-AF65-F5344CB8AC3E}">
        <p14:creationId xmlns:p14="http://schemas.microsoft.com/office/powerpoint/2010/main" val="3914320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a:p>
            <a:pPr algn="r" rtl="1"/>
            <a:r>
              <a:rPr lang="he-IL" dirty="0"/>
              <a:t>: טיפול </a:t>
            </a:r>
            <a:r>
              <a:rPr lang="he-IL" dirty="0" err="1"/>
              <a:t>באימונוטוקסין</a:t>
            </a:r>
            <a:r>
              <a:rPr lang="he-IL" dirty="0"/>
              <a:t> המכוון כנגד אנטיגנים המבוטאים על פני תאי </a:t>
            </a:r>
            <a:r>
              <a:rPr lang="en-US" dirty="0"/>
              <a:t>HRS</a:t>
            </a:r>
            <a:r>
              <a:rPr lang="he-IL" dirty="0"/>
              <a:t> כגון </a:t>
            </a:r>
            <a:r>
              <a:rPr lang="en-US" dirty="0"/>
              <a:t>CD25</a:t>
            </a:r>
            <a:r>
              <a:rPr lang="he-IL" dirty="0"/>
              <a:t> (רצפטור ל-</a:t>
            </a:r>
            <a:r>
              <a:rPr lang="en-US" dirty="0"/>
              <a:t>IL-2</a:t>
            </a:r>
            <a:r>
              <a:rPr lang="he-IL" dirty="0"/>
              <a:t>) ו- </a:t>
            </a:r>
            <a:r>
              <a:rPr lang="en-US" dirty="0" err="1"/>
              <a:t>Brentuximab</a:t>
            </a:r>
            <a:r>
              <a:rPr lang="en-US" dirty="0"/>
              <a:t> </a:t>
            </a:r>
            <a:r>
              <a:rPr lang="en-US" dirty="0" err="1"/>
              <a:t>Vedotin</a:t>
            </a:r>
            <a:r>
              <a:rPr lang="he-IL" dirty="0"/>
              <a:t>(</a:t>
            </a:r>
            <a:r>
              <a:rPr lang="en-US" dirty="0"/>
              <a:t>antiCD30 Ab-drug conjugate</a:t>
            </a:r>
            <a:r>
              <a:rPr lang="he-IL" dirty="0"/>
              <a:t>). </a:t>
            </a:r>
            <a:r>
              <a:rPr lang="en-US" dirty="0"/>
              <a:t>[21]</a:t>
            </a:r>
          </a:p>
          <a:p>
            <a:pPr>
              <a:buFont typeface="Wingdings" panose="05000000000000000000" pitchFamily="2" charset="2"/>
              <a:buChar char="§"/>
            </a:pPr>
            <a:endParaRPr lang="en-US" altLang="en-US" dirty="0" smtClean="0">
              <a:latin typeface="Comic Sans MS" panose="030F0702030302020204" pitchFamily="66" charset="0"/>
            </a:endParaRPr>
          </a:p>
          <a:p>
            <a:pPr>
              <a:buFont typeface="Wingdings" panose="05000000000000000000" pitchFamily="2" charset="2"/>
              <a:buChar char="§"/>
            </a:pPr>
            <a:r>
              <a:rPr lang="en-US" altLang="en-US" dirty="0" smtClean="0">
                <a:latin typeface="Comic Sans MS" panose="030F0702030302020204" pitchFamily="66" charset="0"/>
              </a:rPr>
              <a:t>In </a:t>
            </a:r>
            <a:r>
              <a:rPr lang="en-US" altLang="en-US" dirty="0" smtClean="0">
                <a:latin typeface="Comic Sans MS" panose="030F0702030302020204" pitchFamily="66" charset="0"/>
              </a:rPr>
              <a:t>vitro, the drug was found to be potent and selective against CD30-positive tumor-cell lines, and activity was observed in models of Hodgkin’s lymphoma and ALCL in mice.</a:t>
            </a: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30</a:t>
            </a:fld>
            <a:endParaRPr lang="en-US"/>
          </a:p>
        </p:txBody>
      </p:sp>
    </p:spTree>
    <p:extLst>
      <p:ext uri="{BB962C8B-B14F-4D97-AF65-F5344CB8AC3E}">
        <p14:creationId xmlns:p14="http://schemas.microsoft.com/office/powerpoint/2010/main" val="2352639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31</a:t>
            </a:fld>
            <a:endParaRPr lang="en-US"/>
          </a:p>
        </p:txBody>
      </p:sp>
    </p:spTree>
    <p:extLst>
      <p:ext uri="{BB962C8B-B14F-4D97-AF65-F5344CB8AC3E}">
        <p14:creationId xmlns:p14="http://schemas.microsoft.com/office/powerpoint/2010/main" val="1374873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A7B89F-B089-4859-8192-CA5C660C4442}" type="slidenum">
              <a:rPr lang="en-US" smtClean="0"/>
              <a:t>32</a:t>
            </a:fld>
            <a:endParaRPr lang="en-US"/>
          </a:p>
        </p:txBody>
      </p:sp>
    </p:spTree>
    <p:extLst>
      <p:ext uri="{BB962C8B-B14F-4D97-AF65-F5344CB8AC3E}">
        <p14:creationId xmlns:p14="http://schemas.microsoft.com/office/powerpoint/2010/main" val="1005666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A7B89F-B089-4859-8192-CA5C660C4442}" type="slidenum">
              <a:rPr lang="en-US" smtClean="0"/>
              <a:t>33</a:t>
            </a:fld>
            <a:endParaRPr lang="en-US"/>
          </a:p>
        </p:txBody>
      </p:sp>
    </p:spTree>
    <p:extLst>
      <p:ext uri="{BB962C8B-B14F-4D97-AF65-F5344CB8AC3E}">
        <p14:creationId xmlns:p14="http://schemas.microsoft.com/office/powerpoint/2010/main" val="3525805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34</a:t>
            </a:fld>
            <a:endParaRPr lang="he-IL"/>
          </a:p>
        </p:txBody>
      </p:sp>
    </p:spTree>
    <p:extLst>
      <p:ext uri="{BB962C8B-B14F-4D97-AF65-F5344CB8AC3E}">
        <p14:creationId xmlns:p14="http://schemas.microsoft.com/office/powerpoint/2010/main" val="314260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במאגר הלאומי הישראלי לרישום מקרי סרטן</a:t>
            </a:r>
            <a:r>
              <a:rPr lang="en-US" dirty="0"/>
              <a:t> (INCR) </a:t>
            </a:r>
            <a:r>
              <a:rPr lang="he-IL" dirty="0"/>
              <a:t>תועדו 444 ילדים שחלו בלימפומה ע"ש </a:t>
            </a:r>
            <a:r>
              <a:rPr lang="he-IL" dirty="0" err="1"/>
              <a:t>הודג'קין</a:t>
            </a:r>
            <a:r>
              <a:rPr lang="he-IL" dirty="0"/>
              <a:t> בין השנים 1998 עד 2007 ,המהווים 10.1% מתוך כלל מקרי הממאירות בילדים בישראל. </a:t>
            </a:r>
            <a:r>
              <a:rPr lang="en-US" dirty="0"/>
              <a:t>[22]</a:t>
            </a:r>
            <a:r>
              <a:rPr lang="he-IL" dirty="0"/>
              <a:t> </a:t>
            </a:r>
            <a:endParaRPr lang="en-US" dirty="0"/>
          </a:p>
          <a:p>
            <a:pPr algn="r" rtl="1"/>
            <a:r>
              <a:rPr lang="he-IL" dirty="0"/>
              <a:t>על פי איסוף הנתונים שלנו, בשנים 1998 עד 2007 תועדו 30 מקרי הישנות לימפומה ע"ש </a:t>
            </a:r>
            <a:r>
              <a:rPr lang="he-IL" dirty="0" err="1"/>
              <a:t>הודג'קין</a:t>
            </a:r>
            <a:r>
              <a:rPr lang="he-IL" dirty="0"/>
              <a:t> המהווים 6.8% ממקרי לימפומה ע"ש </a:t>
            </a:r>
            <a:r>
              <a:rPr lang="he-IL" dirty="0" err="1"/>
              <a:t>הודג'קין</a:t>
            </a:r>
            <a:r>
              <a:rPr lang="he-IL" dirty="0"/>
              <a:t> שאובחנו בילדים בישראל בשנים אלו.</a:t>
            </a:r>
            <a:endParaRPr lang="en-US" dirty="0"/>
          </a:p>
          <a:p>
            <a:pPr algn="r" rtl="1"/>
            <a:r>
              <a:rPr lang="he-IL" dirty="0"/>
              <a:t>אספנו נתונים על 21 מקרי הישנות לימפומה ע"ש </a:t>
            </a:r>
            <a:r>
              <a:rPr lang="he-IL" dirty="0" err="1"/>
              <a:t>הודג'קין</a:t>
            </a:r>
            <a:r>
              <a:rPr lang="he-IL" dirty="0"/>
              <a:t> נוספים בשנים 2008 עד 2014. </a:t>
            </a:r>
            <a:endParaRPr lang="en-US" dirty="0"/>
          </a:p>
          <a:p>
            <a:pPr algn="r" rtl="1"/>
            <a:r>
              <a:rPr lang="he-IL" dirty="0"/>
              <a:t>אין במאגר ה-</a:t>
            </a:r>
            <a:r>
              <a:rPr lang="en-US" dirty="0"/>
              <a:t>INCR</a:t>
            </a:r>
            <a:r>
              <a:rPr lang="he-IL" dirty="0"/>
              <a:t> תיעוד של מספר הילדים שחלו בלימפומה ע"ש </a:t>
            </a:r>
            <a:r>
              <a:rPr lang="he-IL" dirty="0" err="1"/>
              <a:t>הודג'קין</a:t>
            </a:r>
            <a:r>
              <a:rPr lang="he-IL" dirty="0"/>
              <a:t> בשנים 2008 עד 2014 לצורך השוואה.</a:t>
            </a:r>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35</a:t>
            </a:fld>
            <a:endParaRPr lang="he-IL"/>
          </a:p>
        </p:txBody>
      </p:sp>
    </p:spTree>
    <p:extLst>
      <p:ext uri="{BB962C8B-B14F-4D97-AF65-F5344CB8AC3E}">
        <p14:creationId xmlns:p14="http://schemas.microsoft.com/office/powerpoint/2010/main" val="631842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A7B89F-B089-4859-8192-CA5C660C4442}" type="slidenum">
              <a:rPr lang="en-US" smtClean="0"/>
              <a:t>36</a:t>
            </a:fld>
            <a:endParaRPr lang="en-US"/>
          </a:p>
        </p:txBody>
      </p:sp>
    </p:spTree>
    <p:extLst>
      <p:ext uri="{BB962C8B-B14F-4D97-AF65-F5344CB8AC3E}">
        <p14:creationId xmlns:p14="http://schemas.microsoft.com/office/powerpoint/2010/main" val="3713401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37</a:t>
            </a:fld>
            <a:endParaRPr lang="he-IL"/>
          </a:p>
        </p:txBody>
      </p:sp>
    </p:spTree>
    <p:extLst>
      <p:ext uri="{BB962C8B-B14F-4D97-AF65-F5344CB8AC3E}">
        <p14:creationId xmlns:p14="http://schemas.microsoft.com/office/powerpoint/2010/main" val="109743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v"/>
            </a:pPr>
            <a:r>
              <a:rPr lang="en-US" dirty="0"/>
              <a:t>Subjects in the risk cohort that were treated with bone marrow transplant are at a 0.4x lower risk for additional recurrence and a 0.18x lower risk of death compared to subjects in the risk cohort that were not treated with bone marrow transplant at first recurrence.</a:t>
            </a:r>
          </a:p>
          <a:p>
            <a:pPr>
              <a:buFont typeface="Wingdings" panose="05000000000000000000" pitchFamily="2" charset="2"/>
              <a:buChar char="v"/>
            </a:pPr>
            <a:r>
              <a:rPr lang="en-US" dirty="0"/>
              <a:t>Subjects from the study population that were treated with bone marrow transplant and </a:t>
            </a:r>
            <a:r>
              <a:rPr lang="en-US" dirty="0" err="1"/>
              <a:t>Ifosfamide</a:t>
            </a:r>
            <a:r>
              <a:rPr lang="en-US" dirty="0"/>
              <a:t> based chemotherapy had a 0.24x lower risk of recurrence.</a:t>
            </a:r>
          </a:p>
          <a:p>
            <a:pPr>
              <a:buFont typeface="Wingdings" panose="05000000000000000000" pitchFamily="2" charset="2"/>
              <a:buChar char="v"/>
            </a:pPr>
            <a:endParaRPr lang="en-US" dirty="0"/>
          </a:p>
          <a:p>
            <a:pPr algn="r" rtl="1"/>
            <a:r>
              <a:rPr lang="he-IL" u="sng" dirty="0" smtClean="0"/>
              <a:t>השפעת הטיפול בהישנות על הישרדות: </a:t>
            </a:r>
            <a:endParaRPr lang="en-US" dirty="0" smtClean="0"/>
          </a:p>
          <a:p>
            <a:pPr lvl="0" algn="r" rtl="1"/>
            <a:r>
              <a:rPr lang="he-IL" u="sng" dirty="0" smtClean="0"/>
              <a:t>הישרדות כללית </a:t>
            </a:r>
            <a:r>
              <a:rPr lang="ar-SA" u="sng" dirty="0" smtClean="0"/>
              <a:t>(</a:t>
            </a:r>
            <a:r>
              <a:rPr lang="en-US" u="sng" dirty="0" smtClean="0"/>
              <a:t>OS</a:t>
            </a:r>
            <a:r>
              <a:rPr lang="ar-SA" u="sng" dirty="0" smtClean="0"/>
              <a:t>) </a:t>
            </a:r>
            <a:r>
              <a:rPr lang="he-IL" u="sng" dirty="0" smtClean="0"/>
              <a:t>של הילדים</a:t>
            </a:r>
            <a:r>
              <a:rPr lang="ar-SA" u="sng" dirty="0" smtClean="0"/>
              <a:t>:</a:t>
            </a:r>
            <a:endParaRPr lang="en-US" dirty="0" smtClean="0"/>
          </a:p>
          <a:p>
            <a:pPr algn="r" rtl="1"/>
            <a:r>
              <a:rPr lang="he-IL" b="1" dirty="0" smtClean="0"/>
              <a:t>נבדקים שחוו סיבוכים לאחר טיפול בהשתלה עצמית בעלי סיכוי גדול פי 4.1 לתמותה</a:t>
            </a:r>
            <a:r>
              <a:rPr lang="he-IL" dirty="0" smtClean="0"/>
              <a:t> לעומת נבדקים ללא סיבוכי השתלה בהישנות הראשונה.</a:t>
            </a:r>
            <a:endParaRPr lang="en-US" dirty="0" smtClean="0"/>
          </a:p>
          <a:p>
            <a:pPr algn="r" rtl="1"/>
            <a:r>
              <a:rPr lang="he-IL" b="1" dirty="0" smtClean="0"/>
              <a:t>נבדקים שטופלו בהשתלה מתורם זר בעלי סיכוי גדול פי 5.2 לתמותה</a:t>
            </a:r>
            <a:r>
              <a:rPr lang="he-IL" dirty="0" smtClean="0"/>
              <a:t> לעומת נבדקים שטופלו בטיפול אחר. ככל הנראה ההחלטה לטפל בהשתלה מתורם זר נובעת ממחלה בלתי נשלטת או כשלון של השתלה עצמית, ולכן הפרוגנוזה שלהם גרועה יותר מלכתחילה.</a:t>
            </a:r>
            <a:endParaRPr lang="en-US" dirty="0" smtClean="0"/>
          </a:p>
          <a:p>
            <a:pPr lvl="0" algn="r" rtl="1"/>
            <a:r>
              <a:rPr lang="he-IL" u="sng" dirty="0" smtClean="0"/>
              <a:t>הישרדות ללא מחלה </a:t>
            </a:r>
            <a:r>
              <a:rPr lang="ar-SA" u="sng" dirty="0" smtClean="0"/>
              <a:t>(</a:t>
            </a:r>
            <a:r>
              <a:rPr lang="en-US" u="sng" dirty="0" smtClean="0"/>
              <a:t>PFS</a:t>
            </a:r>
            <a:r>
              <a:rPr lang="ar-SA" u="sng" dirty="0" smtClean="0"/>
              <a:t>) </a:t>
            </a:r>
            <a:r>
              <a:rPr lang="he-IL" u="sng" dirty="0" smtClean="0"/>
              <a:t>של הילדים</a:t>
            </a:r>
            <a:r>
              <a:rPr lang="ar-SA" u="sng" dirty="0" smtClean="0"/>
              <a:t>:</a:t>
            </a:r>
            <a:endParaRPr lang="en-US" dirty="0" smtClean="0"/>
          </a:p>
          <a:p>
            <a:pPr algn="r" rtl="1"/>
            <a:r>
              <a:rPr lang="he-IL" b="1" dirty="0" smtClean="0"/>
              <a:t>נבדקים שטופלו בהישנות הראשונה בכימותרפיה מבוססת </a:t>
            </a:r>
            <a:r>
              <a:rPr lang="en-US" b="1" dirty="0" err="1" smtClean="0"/>
              <a:t>Ifosfamide</a:t>
            </a:r>
            <a:r>
              <a:rPr lang="he-IL" b="1" dirty="0" smtClean="0"/>
              <a:t> בעלי סיכוי נמוך פי 0.4 להישנות נוספת</a:t>
            </a:r>
            <a:r>
              <a:rPr lang="he-IL" dirty="0" smtClean="0"/>
              <a:t> לעומת נבדקים שטופלו אחרת. </a:t>
            </a:r>
            <a:endParaRPr lang="en-US" dirty="0" smtClean="0"/>
          </a:p>
          <a:p>
            <a:pPr algn="r" rtl="1"/>
            <a:r>
              <a:rPr lang="he-IL" b="1" dirty="0" smtClean="0"/>
              <a:t>נבדקים שטופלו בהשתלה עצמית וגם בכימותרפיה מבוססת </a:t>
            </a:r>
            <a:r>
              <a:rPr lang="en-US" b="1" dirty="0" err="1" smtClean="0"/>
              <a:t>Ifosfamide</a:t>
            </a:r>
            <a:r>
              <a:rPr lang="he-IL" b="1" dirty="0" smtClean="0"/>
              <a:t> בעלי סיכוי נמוך פי 0.24 להישנות נוספת</a:t>
            </a:r>
            <a:r>
              <a:rPr lang="he-IL" dirty="0" smtClean="0"/>
              <a:t> לעומת נבדקים שלא טופלו בהשתלה עצמית ולא בכימותרפיה מבוססת </a:t>
            </a:r>
            <a:r>
              <a:rPr lang="en-US" dirty="0" err="1" smtClean="0"/>
              <a:t>Ifosfamide</a:t>
            </a:r>
            <a:r>
              <a:rPr lang="he-IL" dirty="0" smtClean="0"/>
              <a:t>.</a:t>
            </a:r>
            <a:endParaRPr lang="en-US" dirty="0" smtClean="0"/>
          </a:p>
          <a:p>
            <a:pPr algn="r" rtl="1"/>
            <a:r>
              <a:rPr lang="he-IL" dirty="0" smtClean="0"/>
              <a:t> </a:t>
            </a:r>
            <a:endParaRPr lang="en-US" dirty="0" smtClean="0"/>
          </a:p>
          <a:p>
            <a:pPr>
              <a:buFont typeface="Wingdings" panose="05000000000000000000" pitchFamily="2" charset="2"/>
              <a:buChar char="v"/>
            </a:pPr>
            <a:endParaRPr lang="en-US" dirty="0"/>
          </a:p>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38</a:t>
            </a:fld>
            <a:endParaRPr lang="en-US"/>
          </a:p>
        </p:txBody>
      </p:sp>
    </p:spTree>
    <p:extLst>
      <p:ext uri="{BB962C8B-B14F-4D97-AF65-F5344CB8AC3E}">
        <p14:creationId xmlns:p14="http://schemas.microsoft.com/office/powerpoint/2010/main" val="1495226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0">
              <a:defRPr/>
            </a:pPr>
            <a:r>
              <a:rPr lang="en-US" dirty="0"/>
              <a:t>Age at diagnosis is a predictive risk factor for rapid recurrence at diagnosis : at age 10-15 years recurrence was 2.5x faster as compared to age &lt;10 years. At age 16 years and above recurrence was 3.9x faster compared to children below age 10.</a:t>
            </a:r>
          </a:p>
          <a:p>
            <a:pPr algn="l" rtl="0"/>
            <a:endParaRPr lang="he-IL" dirty="0" smtClean="0"/>
          </a:p>
          <a:p>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39</a:t>
            </a:fld>
            <a:endParaRPr lang="he-IL"/>
          </a:p>
        </p:txBody>
      </p:sp>
    </p:spTree>
    <p:extLst>
      <p:ext uri="{BB962C8B-B14F-4D97-AF65-F5344CB8AC3E}">
        <p14:creationId xmlns:p14="http://schemas.microsoft.com/office/powerpoint/2010/main" val="287918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 tissue </a:t>
            </a:r>
            <a:r>
              <a:rPr lang="en-US" dirty="0" smtClean="0"/>
              <a:t>sarcoma- </a:t>
            </a:r>
            <a:r>
              <a:rPr lang="en-US" dirty="0"/>
              <a:t>rhabdomyosarcoma </a:t>
            </a:r>
            <a:endParaRPr lang="en-US" dirty="0" smtClean="0"/>
          </a:p>
          <a:p>
            <a:r>
              <a:rPr lang="en-US" dirty="0" smtClean="0"/>
              <a:t>bone derived tumor-</a:t>
            </a:r>
            <a:r>
              <a:rPr lang="en-US" baseline="0" dirty="0" smtClean="0"/>
              <a:t> </a:t>
            </a:r>
            <a:r>
              <a:rPr lang="en-US" b="1" dirty="0" smtClean="0"/>
              <a:t>Langerhans cell </a:t>
            </a:r>
            <a:r>
              <a:rPr lang="en-US" b="1" dirty="0" err="1" smtClean="0"/>
              <a:t>histiocytosis</a:t>
            </a:r>
            <a:r>
              <a:rPr lang="en-US" dirty="0" smtClean="0"/>
              <a:t> (</a:t>
            </a:r>
            <a:r>
              <a:rPr lang="en-US" b="1" dirty="0" smtClean="0"/>
              <a:t>LCH</a:t>
            </a:r>
            <a:r>
              <a:rPr lang="en-US" dirty="0" smtClean="0"/>
              <a:t>) </a:t>
            </a:r>
            <a:endParaRPr lang="en-US" b="1" dirty="0">
              <a:latin typeface="Comic Sans MS" panose="030F0702030302020204" pitchFamily="66" charset="0"/>
            </a:endParaRPr>
          </a:p>
          <a:p>
            <a:pPr marL="362464" indent="-362464">
              <a:buFont typeface="Wingdings" panose="05000000000000000000" pitchFamily="2" charset="2"/>
              <a:buChar char="q"/>
            </a:pPr>
            <a:endParaRPr lang="en-US" b="1" dirty="0">
              <a:latin typeface="Comic Sans MS" panose="030F0702030302020204" pitchFamily="66" charset="0"/>
            </a:endParaRPr>
          </a:p>
          <a:p>
            <a:r>
              <a:rPr lang="he-IL" dirty="0" err="1">
                <a:latin typeface="Comic Sans MS" panose="030F0702030302020204" pitchFamily="66" charset="0"/>
              </a:rPr>
              <a:t>לימפאדנופתיה</a:t>
            </a:r>
            <a:r>
              <a:rPr lang="he-IL" dirty="0">
                <a:latin typeface="Comic Sans MS" panose="030F0702030302020204" pitchFamily="66" charset="0"/>
              </a:rPr>
              <a:t> הינה תופעה שכיחה ולרוב ללא חשיבות קלינית בפני עצמה, עם זאת </a:t>
            </a:r>
            <a:r>
              <a:rPr lang="he-IL" dirty="0" err="1">
                <a:latin typeface="Comic Sans MS" panose="030F0702030302020204" pitchFamily="66" charset="0"/>
              </a:rPr>
              <a:t>לימפאדנופתיה</a:t>
            </a:r>
            <a:r>
              <a:rPr lang="he-IL" dirty="0">
                <a:latin typeface="Comic Sans MS" panose="030F0702030302020204" pitchFamily="66" charset="0"/>
              </a:rPr>
              <a:t> יכולה להיות </a:t>
            </a:r>
            <a:r>
              <a:rPr lang="he-IL" dirty="0" err="1">
                <a:latin typeface="Comic Sans MS" panose="030F0702030302020204" pitchFamily="66" charset="0"/>
              </a:rPr>
              <a:t>התייצגות</a:t>
            </a:r>
            <a:r>
              <a:rPr lang="he-IL" dirty="0">
                <a:latin typeface="Comic Sans MS" panose="030F0702030302020204" pitchFamily="66" charset="0"/>
              </a:rPr>
              <a:t> של מחלה חמורה.</a:t>
            </a:r>
            <a:endParaRPr lang="en-US" dirty="0">
              <a:latin typeface="Comic Sans MS" panose="030F0702030302020204" pitchFamily="66" charset="0"/>
            </a:endParaRPr>
          </a:p>
          <a:p>
            <a:r>
              <a:rPr lang="he-IL" dirty="0">
                <a:latin typeface="Comic Sans MS" panose="030F0702030302020204" pitchFamily="66" charset="0"/>
              </a:rPr>
              <a:t>האתגר של הקלינאים הינו </a:t>
            </a:r>
            <a:r>
              <a:rPr lang="he-IL" dirty="0" err="1">
                <a:latin typeface="Comic Sans MS" panose="030F0702030302020204" pitchFamily="66" charset="0"/>
              </a:rPr>
              <a:t>להמנע</a:t>
            </a:r>
            <a:r>
              <a:rPr lang="he-IL" dirty="0">
                <a:latin typeface="Comic Sans MS" panose="030F0702030302020204" pitchFamily="66" charset="0"/>
              </a:rPr>
              <a:t> מהערכה אגרסיבית ולקיחת ביופסיה לחינם.</a:t>
            </a:r>
            <a:r>
              <a:rPr lang="en-US" b="1" dirty="0">
                <a:latin typeface="Comic Sans MS" panose="030F0702030302020204" pitchFamily="66" charset="0"/>
              </a:rPr>
              <a:t/>
            </a:r>
            <a:br>
              <a:rPr lang="en-US" b="1" dirty="0">
                <a:latin typeface="Comic Sans MS" panose="030F0702030302020204" pitchFamily="66" charset="0"/>
              </a:rPr>
            </a:br>
            <a:endParaRPr lang="en-US" b="1" dirty="0">
              <a:latin typeface="Comic Sans MS" panose="030F0702030302020204" pitchFamily="66" charset="0"/>
            </a:endParaRPr>
          </a:p>
          <a:p>
            <a:endParaRPr lang="en-US" dirty="0" smtClean="0"/>
          </a:p>
          <a:p>
            <a:r>
              <a:rPr lang="he-IL" dirty="0" smtClean="0"/>
              <a:t>סיבות</a:t>
            </a:r>
            <a:r>
              <a:rPr lang="he-IL" baseline="0" dirty="0" smtClean="0"/>
              <a:t> זיהומיות:</a:t>
            </a:r>
          </a:p>
          <a:p>
            <a:pPr marL="362464" indent="-362464">
              <a:buFont typeface="Wingdings" panose="05000000000000000000" pitchFamily="2" charset="2"/>
              <a:buChar char="q"/>
            </a:pPr>
            <a:r>
              <a:rPr lang="en-US" b="1" dirty="0">
                <a:solidFill>
                  <a:srgbClr val="7030A0"/>
                </a:solidFill>
                <a:latin typeface="Comic Sans MS" panose="030F0702030302020204" pitchFamily="66" charset="0"/>
              </a:rPr>
              <a:t>Viral</a:t>
            </a:r>
            <a:r>
              <a:rPr lang="en-US" b="1" dirty="0">
                <a:latin typeface="Comic Sans MS" panose="030F0702030302020204" pitchFamily="66" charset="0"/>
              </a:rPr>
              <a:t> – EBV, CMV, HIV, Measles, Adenovirus, HBV, Rubella, HSV, VZV </a:t>
            </a:r>
            <a:br>
              <a:rPr lang="en-US" b="1" dirty="0">
                <a:latin typeface="Comic Sans MS" panose="030F0702030302020204" pitchFamily="66" charset="0"/>
              </a:rPr>
            </a:br>
            <a:endParaRPr lang="en-US" b="1" dirty="0">
              <a:latin typeface="Comic Sans MS" panose="030F0702030302020204" pitchFamily="66" charset="0"/>
            </a:endParaRPr>
          </a:p>
          <a:p>
            <a:pPr marL="362464" indent="-362464">
              <a:buFont typeface="Wingdings" panose="05000000000000000000" pitchFamily="2" charset="2"/>
              <a:buChar char="q"/>
            </a:pPr>
            <a:r>
              <a:rPr lang="en-US" b="1" dirty="0">
                <a:solidFill>
                  <a:srgbClr val="7030A0"/>
                </a:solidFill>
                <a:latin typeface="Comic Sans MS" panose="030F0702030302020204" pitchFamily="66" charset="0"/>
              </a:rPr>
              <a:t>Bacterial</a:t>
            </a:r>
            <a:r>
              <a:rPr lang="en-US" b="1" dirty="0">
                <a:latin typeface="Comic Sans MS" panose="030F0702030302020204" pitchFamily="66" charset="0"/>
              </a:rPr>
              <a:t> – Group A streptococcus, Brucellosis, Tularemia, Leptospirosis, Spirochetal, Syphilis, Lyme dis.</a:t>
            </a:r>
            <a:br>
              <a:rPr lang="en-US" b="1" dirty="0">
                <a:latin typeface="Comic Sans MS" panose="030F0702030302020204" pitchFamily="66" charset="0"/>
              </a:rPr>
            </a:br>
            <a:endParaRPr lang="en-US" b="1" dirty="0">
              <a:latin typeface="Comic Sans MS" panose="030F0702030302020204" pitchFamily="66" charset="0"/>
            </a:endParaRPr>
          </a:p>
          <a:p>
            <a:pPr marL="362464" indent="-362464">
              <a:buFont typeface="Wingdings" panose="05000000000000000000" pitchFamily="2" charset="2"/>
              <a:buChar char="q"/>
            </a:pPr>
            <a:r>
              <a:rPr lang="en-US" b="1" dirty="0">
                <a:solidFill>
                  <a:srgbClr val="7030A0"/>
                </a:solidFill>
                <a:latin typeface="Comic Sans MS" panose="030F0702030302020204" pitchFamily="66" charset="0"/>
              </a:rPr>
              <a:t>Fungal</a:t>
            </a:r>
            <a:r>
              <a:rPr lang="en-US" b="1" dirty="0">
                <a:latin typeface="Comic Sans MS" panose="030F0702030302020204" pitchFamily="66" charset="0"/>
              </a:rPr>
              <a:t> - </a:t>
            </a:r>
            <a:r>
              <a:rPr lang="en-US" b="1" dirty="0" err="1">
                <a:latin typeface="Comic Sans MS" panose="030F0702030302020204" pitchFamily="66" charset="0"/>
              </a:rPr>
              <a:t>Coccidioidomycosis</a:t>
            </a:r>
            <a:r>
              <a:rPr lang="en-US" b="1" dirty="0">
                <a:latin typeface="Comic Sans MS" panose="030F0702030302020204" pitchFamily="66" charset="0"/>
              </a:rPr>
              <a:t> (valley fever), </a:t>
            </a:r>
            <a:r>
              <a:rPr lang="en-US" b="1" dirty="0" err="1">
                <a:latin typeface="Comic Sans MS" panose="030F0702030302020204" pitchFamily="66" charset="0"/>
              </a:rPr>
              <a:t>Blastomycosis</a:t>
            </a:r>
            <a:r>
              <a:rPr lang="en-US" b="1" dirty="0">
                <a:latin typeface="Comic Sans MS" panose="030F0702030302020204" pitchFamily="66" charset="0"/>
              </a:rPr>
              <a:t>, </a:t>
            </a:r>
            <a:br>
              <a:rPr lang="en-US" b="1" dirty="0">
                <a:latin typeface="Comic Sans MS" panose="030F0702030302020204" pitchFamily="66" charset="0"/>
              </a:rPr>
            </a:br>
            <a:r>
              <a:rPr lang="en-US" b="1" dirty="0">
                <a:latin typeface="Comic Sans MS" panose="030F0702030302020204" pitchFamily="66" charset="0"/>
              </a:rPr>
              <a:t>Histoplasmosis</a:t>
            </a:r>
            <a:br>
              <a:rPr lang="en-US" b="1" dirty="0">
                <a:latin typeface="Comic Sans MS" panose="030F0702030302020204" pitchFamily="66" charset="0"/>
              </a:rPr>
            </a:br>
            <a:endParaRPr lang="en-US" b="1" dirty="0">
              <a:latin typeface="Comic Sans MS" panose="030F0702030302020204" pitchFamily="66" charset="0"/>
            </a:endParaRPr>
          </a:p>
          <a:p>
            <a:pPr marL="362464" indent="-362464">
              <a:buFont typeface="Wingdings" panose="05000000000000000000" pitchFamily="2" charset="2"/>
              <a:buChar char="q"/>
            </a:pPr>
            <a:r>
              <a:rPr lang="en-US" b="1" dirty="0">
                <a:solidFill>
                  <a:srgbClr val="7030A0"/>
                </a:solidFill>
                <a:latin typeface="Comic Sans MS" panose="030F0702030302020204" pitchFamily="66" charset="0"/>
              </a:rPr>
              <a:t>Parasitic</a:t>
            </a:r>
            <a:r>
              <a:rPr lang="en-US" b="1" dirty="0">
                <a:latin typeface="Comic Sans MS" panose="030F0702030302020204" pitchFamily="66" charset="0"/>
              </a:rPr>
              <a:t> – Toxoplasmosis, </a:t>
            </a:r>
            <a:r>
              <a:rPr lang="en-US" b="1" dirty="0" err="1">
                <a:latin typeface="Comic Sans MS" panose="030F0702030302020204" pitchFamily="66" charset="0"/>
              </a:rPr>
              <a:t>Leishmaniasis</a:t>
            </a:r>
            <a:r>
              <a:rPr lang="en-US" b="1" dirty="0">
                <a:latin typeface="Comic Sans MS" panose="030F0702030302020204" pitchFamily="66" charset="0"/>
              </a:rPr>
              <a:t>, Malaria</a:t>
            </a:r>
            <a:endParaRPr lang="he-IL" b="1" dirty="0">
              <a:latin typeface="Comic Sans MS" panose="030F0702030302020204" pitchFamily="66" charset="0"/>
            </a:endParaRPr>
          </a:p>
          <a:p>
            <a:pPr marL="362464" indent="-362464">
              <a:buFont typeface="Wingdings" panose="05000000000000000000" pitchFamily="2" charset="2"/>
              <a:buChar char="q"/>
            </a:pPr>
            <a:endParaRPr lang="he-IL" b="1" dirty="0">
              <a:latin typeface="Comic Sans MS" panose="030F0702030302020204" pitchFamily="66" charset="0"/>
            </a:endParaRPr>
          </a:p>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4</a:t>
            </a:fld>
            <a:endParaRPr lang="en-US"/>
          </a:p>
        </p:txBody>
      </p:sp>
    </p:spTree>
    <p:extLst>
      <p:ext uri="{BB962C8B-B14F-4D97-AF65-F5344CB8AC3E}">
        <p14:creationId xmlns:p14="http://schemas.microsoft.com/office/powerpoint/2010/main" val="1501346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0">
              <a:defRPr/>
            </a:pPr>
            <a:r>
              <a:rPr lang="en-US" dirty="0"/>
              <a:t>The earlier the recurrence, the risk of additional recurrence rise (17.33x), and the risk of death rise (4.2x) as compared to late recurrence. </a:t>
            </a:r>
          </a:p>
          <a:p>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40</a:t>
            </a:fld>
            <a:endParaRPr lang="he-IL"/>
          </a:p>
        </p:txBody>
      </p:sp>
    </p:spTree>
    <p:extLst>
      <p:ext uri="{BB962C8B-B14F-4D97-AF65-F5344CB8AC3E}">
        <p14:creationId xmlns:p14="http://schemas.microsoft.com/office/powerpoint/2010/main" val="2364100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2" indent="-181232">
              <a:spcBef>
                <a:spcPts val="845"/>
              </a:spcBef>
              <a:buFont typeface="Arial" pitchFamily="34" charset="0"/>
              <a:buChar char="•"/>
            </a:pPr>
            <a:r>
              <a:rPr lang="en-US" dirty="0"/>
              <a:t>The rate of treatment failure decreases as time from the end of first treatment progresses. </a:t>
            </a:r>
          </a:p>
          <a:p>
            <a:pPr marL="181232" indent="-181232">
              <a:spcBef>
                <a:spcPts val="845"/>
              </a:spcBef>
              <a:buFont typeface="Arial" pitchFamily="34" charset="0"/>
              <a:buChar char="•"/>
            </a:pPr>
            <a:r>
              <a:rPr lang="en-US" dirty="0"/>
              <a:t>50% of the subjects relapsed within 9 months from the end of the first treatment.</a:t>
            </a:r>
          </a:p>
          <a:p>
            <a:pPr marL="181232" indent="-181232">
              <a:spcBef>
                <a:spcPts val="845"/>
              </a:spcBef>
              <a:buFont typeface="Arial" pitchFamily="34" charset="0"/>
              <a:buChar char="•"/>
            </a:pPr>
            <a:r>
              <a:rPr lang="en-US" dirty="0"/>
              <a:t>Additional 30% relapsed </a:t>
            </a:r>
            <a:r>
              <a:rPr lang="en-US" altLang="he-IL" dirty="0"/>
              <a:t>between 9 to 36 months </a:t>
            </a:r>
            <a:r>
              <a:rPr lang="en-US" dirty="0"/>
              <a:t>from the end of the first treatment.</a:t>
            </a:r>
          </a:p>
          <a:p>
            <a:pPr marL="181232" indent="-181232">
              <a:spcBef>
                <a:spcPts val="845"/>
              </a:spcBef>
              <a:buFont typeface="Arial" pitchFamily="34" charset="0"/>
              <a:buChar char="•"/>
            </a:pPr>
            <a:r>
              <a:rPr lang="en-US" altLang="he-IL" dirty="0"/>
              <a:t>The last 20% </a:t>
            </a:r>
            <a:r>
              <a:rPr lang="en-US" dirty="0"/>
              <a:t>relapsed </a:t>
            </a:r>
            <a:r>
              <a:rPr lang="en-US" altLang="he-IL" dirty="0"/>
              <a:t>between 36 to 104.1 months </a:t>
            </a:r>
            <a:r>
              <a:rPr lang="en-US" dirty="0"/>
              <a:t>from the end of the first treatment.</a:t>
            </a:r>
          </a:p>
          <a:p>
            <a:pPr marL="181232" indent="-181232">
              <a:spcBef>
                <a:spcPts val="845"/>
              </a:spcBef>
              <a:buFont typeface="Arial" pitchFamily="34" charset="0"/>
              <a:buChar char="•"/>
            </a:pPr>
            <a:endParaRPr lang="en-US" dirty="0"/>
          </a:p>
          <a:p>
            <a:pPr marL="181232" indent="-181232" defTabSz="966570">
              <a:spcBef>
                <a:spcPts val="845"/>
              </a:spcBef>
              <a:buFont typeface="Arial" pitchFamily="34" charset="0"/>
              <a:buChar char="•"/>
              <a:defRPr/>
            </a:pPr>
            <a:r>
              <a:rPr lang="en-US" dirty="0">
                <a:solidFill>
                  <a:srgbClr val="FF0000"/>
                </a:solidFill>
              </a:rPr>
              <a:t>Median time to first relapse was 9.1 months (range 0-101.4).</a:t>
            </a:r>
          </a:p>
          <a:p>
            <a:pPr marL="181232" indent="-181232">
              <a:spcBef>
                <a:spcPts val="845"/>
              </a:spcBef>
              <a:buFont typeface="Arial"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41</a:t>
            </a:fld>
            <a:endParaRPr lang="he-IL"/>
          </a:p>
        </p:txBody>
      </p:sp>
    </p:spTree>
    <p:extLst>
      <p:ext uri="{BB962C8B-B14F-4D97-AF65-F5344CB8AC3E}">
        <p14:creationId xmlns:p14="http://schemas.microsoft.com/office/powerpoint/2010/main" val="375417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0" rtl="1">
              <a:defRPr/>
            </a:pPr>
            <a:r>
              <a:rPr lang="en-US" dirty="0"/>
              <a:t>12 subjects (23.5%) expired. </a:t>
            </a:r>
          </a:p>
          <a:p>
            <a:pPr rtl="1"/>
            <a:r>
              <a:rPr lang="en-US" dirty="0">
                <a:solidFill>
                  <a:srgbClr val="FF0000"/>
                </a:solidFill>
              </a:rPr>
              <a:t>Overall survival at 3 years from end of first line therapy at diagnosis was 88%. </a:t>
            </a:r>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42</a:t>
            </a:fld>
            <a:endParaRPr lang="he-IL"/>
          </a:p>
        </p:txBody>
      </p:sp>
    </p:spTree>
    <p:extLst>
      <p:ext uri="{BB962C8B-B14F-4D97-AF65-F5344CB8AC3E}">
        <p14:creationId xmlns:p14="http://schemas.microsoft.com/office/powerpoint/2010/main" val="1632069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en-US" dirty="0">
                <a:solidFill>
                  <a:srgbClr val="FF0000"/>
                </a:solidFill>
              </a:rPr>
              <a:t>19 subjects (37.2%) had at least one additional recurrence. Disease free survival after 3 years was 67%. </a:t>
            </a:r>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43</a:t>
            </a:fld>
            <a:endParaRPr lang="he-IL"/>
          </a:p>
        </p:txBody>
      </p:sp>
    </p:spTree>
    <p:extLst>
      <p:ext uri="{BB962C8B-B14F-4D97-AF65-F5344CB8AC3E}">
        <p14:creationId xmlns:p14="http://schemas.microsoft.com/office/powerpoint/2010/main" val="1241124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הערה</a:t>
            </a:r>
            <a:r>
              <a:rPr lang="he-IL" baseline="0" dirty="0" smtClean="0"/>
              <a:t> של נועה:</a:t>
            </a:r>
          </a:p>
          <a:p>
            <a:r>
              <a:rPr lang="he-IL" baseline="0" dirty="0" smtClean="0"/>
              <a:t>אולי לאחד את הטבלה הראשונה עם זאת? או לוותר על הראשונה?</a:t>
            </a:r>
            <a:endParaRPr lang="en-US" baseline="0" dirty="0" smtClean="0"/>
          </a:p>
          <a:p>
            <a:endParaRPr lang="en-US" baseline="0" dirty="0" smtClean="0"/>
          </a:p>
          <a:p>
            <a:endParaRPr lang="he-IL" baseline="0" dirty="0" smtClean="0"/>
          </a:p>
          <a:p>
            <a:pPr algn="l" rtl="0"/>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44</a:t>
            </a:fld>
            <a:endParaRPr lang="he-IL"/>
          </a:p>
        </p:txBody>
      </p:sp>
    </p:spTree>
    <p:extLst>
      <p:ext uri="{BB962C8B-B14F-4D97-AF65-F5344CB8AC3E}">
        <p14:creationId xmlns:p14="http://schemas.microsoft.com/office/powerpoint/2010/main" val="2029373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42" indent="-241642" defTabSz="966570">
              <a:buFontTx/>
              <a:buAutoNum type="arabicPeriod"/>
              <a:defRPr/>
            </a:pPr>
            <a:r>
              <a:rPr lang="en-US" b="1" dirty="0"/>
              <a:t>Subjects in the risk group relapse faster</a:t>
            </a:r>
          </a:p>
          <a:p>
            <a:pPr marL="241642" indent="-241642" defTabSz="966570">
              <a:buFontTx/>
              <a:buAutoNum type="arabicPeriod"/>
              <a:defRPr/>
            </a:pPr>
            <a:r>
              <a:rPr lang="en-US" dirty="0"/>
              <a:t>The 5-year overall survival rate in the risk group was 70% , in comparison to 90% of the other study subjects (X3).</a:t>
            </a:r>
          </a:p>
          <a:p>
            <a:pPr marL="241642" indent="-241642" defTabSz="966570">
              <a:buFontTx/>
              <a:buAutoNum type="arabicPeriod"/>
              <a:defRPr/>
            </a:pPr>
            <a:r>
              <a:rPr lang="en-US" dirty="0"/>
              <a:t>The 5-year PFS in the risk group was 60%, in comparison to 20% of the other study subjects (X3).</a:t>
            </a:r>
          </a:p>
          <a:p>
            <a:pPr defTabSz="966570">
              <a:defRPr/>
            </a:pPr>
            <a:r>
              <a:rPr lang="en-US" dirty="0"/>
              <a:t>During the first 18 months ,50% of the risk group subjects experienced a second relapse or death, in comparison to less than 10% of the other subjects in the study. I.e., the majority of all incidents (83.3%) in the risk group occurred during this time period.</a:t>
            </a:r>
          </a:p>
          <a:p>
            <a:pPr defTabSz="966570">
              <a:defRPr/>
            </a:pPr>
            <a:endParaRPr lang="en-US" dirty="0" smtClean="0"/>
          </a:p>
        </p:txBody>
      </p:sp>
      <p:sp>
        <p:nvSpPr>
          <p:cNvPr id="4" name="Slide Number Placeholder 3"/>
          <p:cNvSpPr>
            <a:spLocks noGrp="1"/>
          </p:cNvSpPr>
          <p:nvPr>
            <p:ph type="sldNum" sz="quarter" idx="10"/>
          </p:nvPr>
        </p:nvSpPr>
        <p:spPr/>
        <p:txBody>
          <a:bodyPr/>
          <a:lstStyle/>
          <a:p>
            <a:fld id="{AFA7B89F-B089-4859-8192-CA5C660C4442}" type="slidenum">
              <a:rPr lang="en-US" smtClean="0"/>
              <a:t>45</a:t>
            </a:fld>
            <a:endParaRPr lang="en-US"/>
          </a:p>
        </p:txBody>
      </p:sp>
    </p:spTree>
    <p:extLst>
      <p:ext uri="{BB962C8B-B14F-4D97-AF65-F5344CB8AC3E}">
        <p14:creationId xmlns:p14="http://schemas.microsoft.com/office/powerpoint/2010/main" val="750781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2" indent="-181232">
              <a:spcBef>
                <a:spcPts val="845"/>
              </a:spcBef>
              <a:buFont typeface="Arial" pitchFamily="34" charset="0"/>
              <a:buChar char="•"/>
            </a:pPr>
            <a:r>
              <a:rPr lang="en-US" dirty="0"/>
              <a:t>During the first 9 months from the end of the first treatment 70% of the risk group subjects relapsed, in comparison to 25% of the other subjects in the study (2.8x)</a:t>
            </a:r>
          </a:p>
          <a:p>
            <a:pPr marL="181232" indent="-181232">
              <a:spcBef>
                <a:spcPts val="845"/>
              </a:spcBef>
              <a:buFont typeface="Arial" pitchFamily="34" charset="0"/>
              <a:buChar char="•"/>
            </a:pPr>
            <a:r>
              <a:rPr lang="en-US" dirty="0"/>
              <a:t>During the first 36 months ,90% of the risk group subjects relapsed, in comparison to less than 70% of the other subjects in the study (1.3x)</a:t>
            </a:r>
          </a:p>
          <a:p>
            <a:pPr marL="181232" indent="-181232">
              <a:spcBef>
                <a:spcPts val="845"/>
              </a:spcBef>
              <a:buFont typeface="Arial" pitchFamily="34" charset="0"/>
              <a:buChar char="•"/>
            </a:pPr>
            <a:r>
              <a:rPr lang="en-US" dirty="0"/>
              <a:t>50% of the risk group subjects relapsed within 6 months from the end of the first treatment. In comparison, 50% of the other subjects in the study relapsed within 15 months from the end of the first treatment. (2.5x)</a:t>
            </a:r>
          </a:p>
          <a:p>
            <a:pPr rtl="1"/>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46</a:t>
            </a:fld>
            <a:endParaRPr lang="he-IL"/>
          </a:p>
        </p:txBody>
      </p:sp>
    </p:spTree>
    <p:extLst>
      <p:ext uri="{BB962C8B-B14F-4D97-AF65-F5344CB8AC3E}">
        <p14:creationId xmlns:p14="http://schemas.microsoft.com/office/powerpoint/2010/main" val="441410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2" indent="-181232">
              <a:buFont typeface="Arial" panose="020B0604020202020204" pitchFamily="34" charset="0"/>
              <a:buChar char="•"/>
            </a:pPr>
            <a:r>
              <a:rPr lang="en-US" dirty="0"/>
              <a:t>During the first 24 months ,20% of the subjects in the risk group expired, in comparison to 0% of the other study subjects .</a:t>
            </a:r>
            <a:br>
              <a:rPr lang="en-US" dirty="0"/>
            </a:br>
            <a:r>
              <a:rPr lang="en-US" dirty="0"/>
              <a:t> </a:t>
            </a:r>
          </a:p>
          <a:p>
            <a:pPr marL="181232" indent="-181232">
              <a:buFont typeface="Arial" panose="020B0604020202020204" pitchFamily="34" charset="0"/>
              <a:buChar char="•"/>
            </a:pPr>
            <a:r>
              <a:rPr lang="en-US" dirty="0"/>
              <a:t>The majority (66.6%) of deceased subjects in the risk group expired during the first 24 months.</a:t>
            </a:r>
          </a:p>
          <a:p>
            <a:pPr rtl="1"/>
            <a:r>
              <a:rPr lang="he-IL" dirty="0"/>
              <a:t>.</a:t>
            </a:r>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47</a:t>
            </a:fld>
            <a:endParaRPr lang="he-IL"/>
          </a:p>
        </p:txBody>
      </p:sp>
    </p:spTree>
    <p:extLst>
      <p:ext uri="{BB962C8B-B14F-4D97-AF65-F5344CB8AC3E}">
        <p14:creationId xmlns:p14="http://schemas.microsoft.com/office/powerpoint/2010/main" val="3463613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defTabSz="966570" rtl="1">
              <a:defRPr/>
            </a:pPr>
            <a:r>
              <a:rPr lang="en-US" dirty="0"/>
              <a:t>During the first 18 months ,50% of the risk group subjects experienced a second relapse or death, in comparison to less than 10% of the other subjects in the study. I.e., the majority of all incidents (83.3%) in the risk group occurred during this time period.</a:t>
            </a:r>
          </a:p>
          <a:p>
            <a:pPr algn="r" defTabSz="966570" rtl="1">
              <a:defRPr/>
            </a:pPr>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48</a:t>
            </a:fld>
            <a:endParaRPr lang="he-IL"/>
          </a:p>
        </p:txBody>
      </p:sp>
    </p:spTree>
    <p:extLst>
      <p:ext uri="{BB962C8B-B14F-4D97-AF65-F5344CB8AC3E}">
        <p14:creationId xmlns:p14="http://schemas.microsoft.com/office/powerpoint/2010/main" val="2538779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defTabSz="966570" rtl="1">
              <a:defRPr/>
            </a:pPr>
            <a:r>
              <a:rPr lang="he-IL" dirty="0" smtClean="0"/>
              <a:t>לסיכום, על סמך הנתונים שנאספו בעבודתנו הגדרנו קבוצת חולים בסיכון גבוה להישנות ראשונה מוקדמת יותר שכוללת מספר מאפיינים קליניים של המחלה באבחנה הראשונה, כמו כן מצאנו שככל שההישנות הראשונה מוקדמת יותר כך הסיכוי לתמותה גבוה יותר, וכן הראינו שהפרוגנוזה הטובה ביותר עבור כלל אוכלוסיית המחקר הושגה ע"י טיפול משולב בכימותרפיה מבוססת</a:t>
            </a:r>
            <a:r>
              <a:rPr lang="en-US" dirty="0" smtClean="0"/>
              <a:t> </a:t>
            </a:r>
            <a:r>
              <a:rPr lang="en-US" dirty="0" err="1" smtClean="0"/>
              <a:t>Ifosfamide</a:t>
            </a:r>
            <a:r>
              <a:rPr lang="en-US" dirty="0" smtClean="0"/>
              <a:t> </a:t>
            </a:r>
            <a:r>
              <a:rPr lang="he-IL" dirty="0" smtClean="0"/>
              <a:t>עם השתלה עצמית</a:t>
            </a:r>
            <a:r>
              <a:rPr lang="he-IL" dirty="0" smtClean="0"/>
              <a:t>.</a:t>
            </a:r>
          </a:p>
          <a:p>
            <a:pPr algn="r" defTabSz="966570" rtl="1">
              <a:defRPr/>
            </a:pPr>
            <a:endParaRPr lang="he-IL" dirty="0" smtClean="0"/>
          </a:p>
          <a:p>
            <a:pPr algn="r" defTabSz="966570" rtl="1">
              <a:defRPr/>
            </a:pPr>
            <a:r>
              <a:rPr lang="he-IL" dirty="0" smtClean="0"/>
              <a:t> </a:t>
            </a:r>
            <a:r>
              <a:rPr lang="he-IL" dirty="0" smtClean="0"/>
              <a:t>מסקנות אלו עשויות לסייע לאונקולוגים בהכוונת הטיפול להשגת תוצאות מיטביות בקבוצת החולים עם הישנות של לימפומה ע"ש </a:t>
            </a:r>
            <a:r>
              <a:rPr lang="he-IL" dirty="0" err="1" smtClean="0"/>
              <a:t>הודג'קין</a:t>
            </a:r>
            <a:r>
              <a:rPr lang="he-IL" dirty="0" smtClean="0"/>
              <a:t>. לאור הנתונים שלנו ובעזרת קבוצת מחקר משותפת לכל המרכזים המטפלים בילדים החולים במחלת </a:t>
            </a:r>
            <a:r>
              <a:rPr lang="he-IL" dirty="0" err="1" smtClean="0"/>
              <a:t>הודג'קין</a:t>
            </a:r>
            <a:r>
              <a:rPr lang="he-IL" dirty="0" smtClean="0"/>
              <a:t> אנו ממליצים על קביעת תכנית טיפולית אחידה בארץ תוך איסוף נתונים פרוספקטיבי לשם השלמת המידע ושיפור הטיפול בילדים אלו</a:t>
            </a:r>
            <a:r>
              <a:rPr lang="en-US" dirty="0" smtClean="0"/>
              <a:t>.</a:t>
            </a:r>
          </a:p>
          <a:p>
            <a:pPr algn="r" rtl="1"/>
            <a:endParaRPr lang="en-US" dirty="0"/>
          </a:p>
        </p:txBody>
      </p:sp>
      <p:sp>
        <p:nvSpPr>
          <p:cNvPr id="4" name="Slide Number Placeholder 3"/>
          <p:cNvSpPr>
            <a:spLocks noGrp="1"/>
          </p:cNvSpPr>
          <p:nvPr>
            <p:ph type="sldNum" sz="quarter" idx="10"/>
          </p:nvPr>
        </p:nvSpPr>
        <p:spPr/>
        <p:txBody>
          <a:bodyPr/>
          <a:lstStyle/>
          <a:p>
            <a:fld id="{1DEC51AF-A768-43D9-A917-6D46A20920A5}" type="slidenum">
              <a:rPr lang="he-IL" smtClean="0"/>
              <a:t>49</a:t>
            </a:fld>
            <a:endParaRPr lang="he-IL"/>
          </a:p>
        </p:txBody>
      </p:sp>
    </p:spTree>
    <p:extLst>
      <p:ext uri="{BB962C8B-B14F-4D97-AF65-F5344CB8AC3E}">
        <p14:creationId xmlns:p14="http://schemas.microsoft.com/office/powerpoint/2010/main" val="3775396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dirty="0"/>
              <a:t> </a:t>
            </a:r>
            <a:endParaRPr lang="en-US" dirty="0"/>
          </a:p>
          <a:p>
            <a:pPr rtl="1"/>
            <a:r>
              <a:rPr lang="he-IL" dirty="0"/>
              <a:t>בוצע </a:t>
            </a:r>
            <a:r>
              <a:rPr lang="en-US" dirty="0"/>
              <a:t>POCUS</a:t>
            </a:r>
            <a:r>
              <a:rPr lang="he-IL" dirty="0"/>
              <a:t> - לא הודגם קו שבר בגולגולת. </a:t>
            </a:r>
            <a:r>
              <a:rPr lang="he-IL" dirty="0" err="1"/>
              <a:t>המטומה</a:t>
            </a:r>
            <a:r>
              <a:rPr lang="he-IL" dirty="0"/>
              <a:t> מעל הגולגולת. וסקולריזציה מרשימה</a:t>
            </a: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5</a:t>
            </a:fld>
            <a:endParaRPr lang="en-US"/>
          </a:p>
        </p:txBody>
      </p:sp>
    </p:spTree>
    <p:extLst>
      <p:ext uri="{BB962C8B-B14F-4D97-AF65-F5344CB8AC3E}">
        <p14:creationId xmlns:p14="http://schemas.microsoft.com/office/powerpoint/2010/main" val="1246877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dirty="0"/>
              <a:t>.</a:t>
            </a:r>
            <a:endParaRPr lang="en-US" dirty="0"/>
          </a:p>
          <a:p>
            <a:pPr rtl="1"/>
            <a:endParaRPr lang="en-US" dirty="0"/>
          </a:p>
          <a:p>
            <a:pPr rtl="1"/>
            <a:r>
              <a:rPr lang="en-US" dirty="0"/>
              <a:t>CT </a:t>
            </a:r>
            <a:r>
              <a:rPr lang="he-IL" dirty="0"/>
              <a:t> מוח-</a:t>
            </a:r>
          </a:p>
          <a:p>
            <a:pPr rtl="1"/>
            <a:r>
              <a:rPr lang="he-IL" dirty="0"/>
              <a:t>תהליך </a:t>
            </a:r>
            <a:r>
              <a:rPr lang="he-IL" dirty="0" err="1"/>
              <a:t>היפרדנסי</a:t>
            </a:r>
            <a:r>
              <a:rPr lang="he-IL" dirty="0"/>
              <a:t> 7*8 ס"מ בקרקפת מימין, ללא עדות לדימום </a:t>
            </a:r>
            <a:r>
              <a:rPr lang="he-IL" dirty="0" err="1"/>
              <a:t>אינטרא</a:t>
            </a:r>
            <a:r>
              <a:rPr lang="he-IL" dirty="0"/>
              <a:t> או אקסטרה </a:t>
            </a:r>
            <a:r>
              <a:rPr lang="he-IL" dirty="0" err="1"/>
              <a:t>אקסיאלי</a:t>
            </a:r>
            <a:r>
              <a:rPr lang="he-IL" dirty="0"/>
              <a:t>. </a:t>
            </a:r>
          </a:p>
          <a:p>
            <a:pPr rtl="1"/>
            <a:r>
              <a:rPr lang="he-IL" dirty="0"/>
              <a:t>ללא מעורבות עצם. </a:t>
            </a:r>
          </a:p>
          <a:p>
            <a:pPr rtl="1"/>
            <a:endParaRPr lang="en-US" dirty="0"/>
          </a:p>
          <a:p>
            <a:pPr rtl="1"/>
            <a:r>
              <a:rPr lang="he-IL" dirty="0"/>
              <a:t> </a:t>
            </a:r>
            <a:r>
              <a:rPr lang="en-US" dirty="0"/>
              <a:t>US </a:t>
            </a:r>
            <a:r>
              <a:rPr lang="he-IL" dirty="0"/>
              <a:t>בטן-</a:t>
            </a:r>
          </a:p>
          <a:p>
            <a:pPr rtl="1"/>
            <a:r>
              <a:rPr lang="he-IL" dirty="0"/>
              <a:t>מוקד </a:t>
            </a:r>
            <a:r>
              <a:rPr lang="he-IL" dirty="0" err="1"/>
              <a:t>היפודנסי</a:t>
            </a:r>
            <a:r>
              <a:rPr lang="he-IL" dirty="0"/>
              <a:t> בכבד בלתי הומוגני לא סדיר 8 מ"מ</a:t>
            </a:r>
          </a:p>
          <a:p>
            <a:pPr rtl="1"/>
            <a:endParaRPr lang="he-IL" dirty="0"/>
          </a:p>
          <a:p>
            <a:pPr rtl="1"/>
            <a:r>
              <a:rPr lang="en-US" dirty="0"/>
              <a:t>MRI</a:t>
            </a:r>
            <a:r>
              <a:rPr lang="he-IL" dirty="0"/>
              <a:t> מוח-</a:t>
            </a:r>
          </a:p>
          <a:p>
            <a:pPr rtl="1"/>
            <a:r>
              <a:rPr lang="he-IL" dirty="0"/>
              <a:t>ללא עדות לגידול אוטם דימום או </a:t>
            </a:r>
            <a:r>
              <a:rPr lang="he-IL" dirty="0" err="1"/>
              <a:t>מלפורמציה</a:t>
            </a:r>
            <a:r>
              <a:rPr lang="he-IL" dirty="0"/>
              <a:t> במוח. ללא עדות לקולקציה. </a:t>
            </a:r>
          </a:p>
          <a:p>
            <a:pPr rtl="1"/>
            <a:r>
              <a:rPr lang="he-IL" dirty="0"/>
              <a:t>בקרקפת מימין מודגם תהליך נרחב אשר מבטל את השומן </a:t>
            </a:r>
            <a:r>
              <a:rPr lang="he-IL" dirty="0" err="1"/>
              <a:t>הקרקפתי</a:t>
            </a:r>
            <a:r>
              <a:rPr lang="he-IL" dirty="0"/>
              <a:t>.  </a:t>
            </a:r>
          </a:p>
          <a:p>
            <a:pPr rtl="1"/>
            <a:r>
              <a:rPr lang="en-US" dirty="0"/>
              <a:t>MRA</a:t>
            </a:r>
            <a:r>
              <a:rPr lang="he-IL" dirty="0"/>
              <a:t> מוח-</a:t>
            </a:r>
          </a:p>
          <a:p>
            <a:pPr rtl="1"/>
            <a:r>
              <a:rPr lang="he-IL" dirty="0"/>
              <a:t>אין עדות לכלי דם פתולוגים</a:t>
            </a:r>
          </a:p>
          <a:p>
            <a:pPr rtl="1"/>
            <a:r>
              <a:rPr lang="he-IL" dirty="0"/>
              <a:t>הסתה והגדלה של העורק הטמפורלי השטחי.</a:t>
            </a:r>
          </a:p>
          <a:p>
            <a:pPr rtl="1"/>
            <a:endParaRPr lang="en-US" dirty="0"/>
          </a:p>
          <a:p>
            <a:pPr rtl="1"/>
            <a:r>
              <a:rPr lang="en-US" dirty="0"/>
              <a:t>PET CT- </a:t>
            </a:r>
          </a:p>
          <a:p>
            <a:pPr rtl="1"/>
            <a:r>
              <a:rPr lang="he-IL" dirty="0"/>
              <a:t>ממצא הידוע בקרקפת מימין.</a:t>
            </a:r>
          </a:p>
          <a:p>
            <a:pPr rtl="1"/>
            <a:r>
              <a:rPr lang="he-IL" dirty="0" err="1"/>
              <a:t>לימפאדנופתיה</a:t>
            </a:r>
            <a:r>
              <a:rPr lang="he-IL" dirty="0"/>
              <a:t> בצוואר </a:t>
            </a:r>
            <a:r>
              <a:rPr lang="he-IL" dirty="0" err="1"/>
              <a:t>דו"צ</a:t>
            </a:r>
            <a:endParaRPr lang="he-IL" dirty="0"/>
          </a:p>
          <a:p>
            <a:pPr rtl="1"/>
            <a:r>
              <a:rPr lang="he-IL" dirty="0"/>
              <a:t>מוקד 1 ס"מ באונה ימנית של כבד</a:t>
            </a:r>
            <a:endParaRPr lang="en-US" dirty="0"/>
          </a:p>
          <a:p>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6</a:t>
            </a:fld>
            <a:endParaRPr lang="en-US"/>
          </a:p>
        </p:txBody>
      </p:sp>
    </p:spTree>
    <p:extLst>
      <p:ext uri="{BB962C8B-B14F-4D97-AF65-F5344CB8AC3E}">
        <p14:creationId xmlns:p14="http://schemas.microsoft.com/office/powerpoint/2010/main" val="1282737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לימפומה</a:t>
            </a:r>
            <a:r>
              <a:rPr lang="he-IL" baseline="0" dirty="0" smtClean="0"/>
              <a:t> בילדים הינה הממאירות השלישית בשכיחותה.</a:t>
            </a:r>
          </a:p>
          <a:p>
            <a:r>
              <a:rPr lang="he-IL" dirty="0" smtClean="0"/>
              <a:t>לימפומה בילדים היא לרוב אגרסיבית, דיפוזית עם</a:t>
            </a:r>
            <a:r>
              <a:rPr lang="he-IL" baseline="0" dirty="0" smtClean="0"/>
              <a:t> </a:t>
            </a:r>
            <a:r>
              <a:rPr lang="he-IL" baseline="0" dirty="0" err="1" smtClean="0"/>
              <a:t>התייצגות</a:t>
            </a:r>
            <a:r>
              <a:rPr lang="he-IL" baseline="0" dirty="0" smtClean="0"/>
              <a:t> קלינית דרמטית ופרוגנוזה טובה. </a:t>
            </a:r>
          </a:p>
          <a:p>
            <a:endParaRPr lang="en-US" dirty="0" smtClean="0"/>
          </a:p>
          <a:p>
            <a:r>
              <a:rPr lang="en-US" dirty="0" smtClean="0"/>
              <a:t>Lymphoma is the third most common cancer among U.S. children (age</a:t>
            </a:r>
          </a:p>
          <a:p>
            <a:r>
              <a:rPr lang="en-US" dirty="0" smtClean="0"/>
              <a:t>14 </a:t>
            </a:r>
            <a:r>
              <a:rPr lang="en-US" dirty="0" err="1" smtClean="0"/>
              <a:t>yr</a:t>
            </a:r>
            <a:r>
              <a:rPr lang="en-US" dirty="0" smtClean="0"/>
              <a:t> or younger), with an annual incidence of 15 cases per 1 million</a:t>
            </a:r>
          </a:p>
          <a:p>
            <a:r>
              <a:rPr lang="en-US" dirty="0" smtClean="0"/>
              <a:t>children. It is the most common cancer in adolescents, accounting</a:t>
            </a:r>
          </a:p>
          <a:p>
            <a:r>
              <a:rPr lang="en-US" dirty="0" smtClean="0"/>
              <a:t>for &gt;25% of newly diagnosed cancers in persons 15-19 </a:t>
            </a:r>
            <a:r>
              <a:rPr lang="en-US" dirty="0" err="1" smtClean="0"/>
              <a:t>yr</a:t>
            </a:r>
            <a:r>
              <a:rPr lang="en-US" dirty="0" smtClean="0"/>
              <a:t> old. The</a:t>
            </a:r>
          </a:p>
          <a:p>
            <a:r>
              <a:rPr lang="en-US" dirty="0" smtClean="0"/>
              <a:t>2 broad categories of lymphoma, Hodgkin lymphoma (HL) and non-</a:t>
            </a:r>
          </a:p>
          <a:p>
            <a:r>
              <a:rPr lang="en-US" dirty="0" smtClean="0"/>
              <a:t>Hodgkin lymphoma (NHL), have different clinical manifestations and</a:t>
            </a:r>
          </a:p>
          <a:p>
            <a:r>
              <a:rPr lang="en-US" dirty="0" smtClean="0"/>
              <a:t>treatments.</a:t>
            </a:r>
            <a:endParaRPr lang="he-IL" dirty="0" smtClean="0"/>
          </a:p>
          <a:p>
            <a:endParaRPr lang="he-IL" dirty="0" smtClean="0"/>
          </a:p>
          <a:p>
            <a:endParaRPr lang="en-US" dirty="0">
              <a:latin typeface="Comic Sans MS" panose="030F0702030302020204" pitchFamily="66" charset="0"/>
            </a:endParaRPr>
          </a:p>
          <a:p>
            <a:endParaRPr lang="en-US" b="0" dirty="0"/>
          </a:p>
        </p:txBody>
      </p:sp>
      <p:sp>
        <p:nvSpPr>
          <p:cNvPr id="4" name="Slide Number Placeholder 3"/>
          <p:cNvSpPr>
            <a:spLocks noGrp="1"/>
          </p:cNvSpPr>
          <p:nvPr>
            <p:ph type="sldNum" sz="quarter" idx="10"/>
          </p:nvPr>
        </p:nvSpPr>
        <p:spPr/>
        <p:txBody>
          <a:bodyPr/>
          <a:lstStyle/>
          <a:p>
            <a:pPr defTabSz="966570">
              <a:defRPr/>
            </a:pPr>
            <a:fld id="{26E1C09C-396C-46DC-A951-5F653B594C91}" type="slidenum">
              <a:rPr lang="en-US">
                <a:solidFill>
                  <a:prstClr val="black"/>
                </a:solidFill>
                <a:latin typeface="Calibri"/>
              </a:rPr>
              <a:pPr defTabSz="966570">
                <a:defRPr/>
              </a:pPr>
              <a:t>7</a:t>
            </a:fld>
            <a:endParaRPr lang="en-US">
              <a:solidFill>
                <a:prstClr val="black"/>
              </a:solidFill>
              <a:latin typeface="Calibri"/>
            </a:endParaRPr>
          </a:p>
        </p:txBody>
      </p:sp>
    </p:spTree>
    <p:extLst>
      <p:ext uri="{BB962C8B-B14F-4D97-AF65-F5344CB8AC3E}">
        <p14:creationId xmlns:p14="http://schemas.microsoft.com/office/powerpoint/2010/main" val="6096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תאים</a:t>
            </a:r>
            <a:r>
              <a:rPr lang="he-IL" baseline="0" dirty="0" smtClean="0"/>
              <a:t> </a:t>
            </a:r>
            <a:r>
              <a:rPr lang="he-IL" baseline="0" dirty="0" err="1" smtClean="0"/>
              <a:t>פרוקרוסרים</a:t>
            </a:r>
            <a:r>
              <a:rPr lang="he-IL" baseline="0" dirty="0" smtClean="0"/>
              <a:t> עוברים </a:t>
            </a:r>
            <a:r>
              <a:rPr lang="he-IL" baseline="0" dirty="0" err="1" smtClean="0"/>
              <a:t>מטורציה</a:t>
            </a:r>
            <a:r>
              <a:rPr lang="he-IL" baseline="0" dirty="0" smtClean="0"/>
              <a:t> ורוכשים אנטיגנים על פני השטח של התאים .</a:t>
            </a:r>
          </a:p>
          <a:p>
            <a:pPr algn="r" rtl="1"/>
            <a:r>
              <a:rPr lang="he-IL" baseline="0" dirty="0" smtClean="0"/>
              <a:t>תאי הבי הצעירים מציגים </a:t>
            </a:r>
            <a:r>
              <a:rPr lang="en-US" baseline="0" dirty="0" smtClean="0"/>
              <a:t>CD10</a:t>
            </a:r>
            <a:r>
              <a:rPr lang="he-IL" baseline="0" dirty="0" smtClean="0"/>
              <a:t> והבשלים מציגים את הנוגדנים </a:t>
            </a:r>
            <a:r>
              <a:rPr lang="en-US" baseline="0" dirty="0" smtClean="0"/>
              <a:t>IGG</a:t>
            </a:r>
            <a:r>
              <a:rPr lang="he-IL" baseline="0" dirty="0" smtClean="0"/>
              <a:t> רצפטורים על פני התא ומציגים </a:t>
            </a:r>
            <a:r>
              <a:rPr lang="en-US" baseline="0" dirty="0" smtClean="0"/>
              <a:t>CD20</a:t>
            </a:r>
            <a:r>
              <a:rPr lang="he-IL" baseline="0" dirty="0" smtClean="0"/>
              <a:t>. </a:t>
            </a: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8</a:t>
            </a:fld>
            <a:endParaRPr lang="en-US"/>
          </a:p>
        </p:txBody>
      </p:sp>
    </p:spTree>
    <p:extLst>
      <p:ext uri="{BB962C8B-B14F-4D97-AF65-F5344CB8AC3E}">
        <p14:creationId xmlns:p14="http://schemas.microsoft.com/office/powerpoint/2010/main" val="3469815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רואים תמונה דומה בתאי טי שמתחילים בצעירים</a:t>
            </a:r>
            <a:r>
              <a:rPr lang="he-IL" baseline="0" dirty="0" smtClean="0"/>
              <a:t> שזה </a:t>
            </a:r>
            <a:r>
              <a:rPr lang="he-IL" baseline="0" dirty="0" err="1" smtClean="0"/>
              <a:t>לימפובלסטיק</a:t>
            </a:r>
            <a:r>
              <a:rPr lang="he-IL" baseline="0" dirty="0" smtClean="0"/>
              <a:t> לימפומה ואז עוברים לתאים יותר בשלים</a:t>
            </a:r>
            <a:endParaRPr lang="en-US" dirty="0"/>
          </a:p>
        </p:txBody>
      </p:sp>
      <p:sp>
        <p:nvSpPr>
          <p:cNvPr id="4" name="Slide Number Placeholder 3"/>
          <p:cNvSpPr>
            <a:spLocks noGrp="1"/>
          </p:cNvSpPr>
          <p:nvPr>
            <p:ph type="sldNum" sz="quarter" idx="10"/>
          </p:nvPr>
        </p:nvSpPr>
        <p:spPr/>
        <p:txBody>
          <a:bodyPr/>
          <a:lstStyle/>
          <a:p>
            <a:fld id="{AFA7B89F-B089-4859-8192-CA5C660C4442}" type="slidenum">
              <a:rPr lang="en-US" smtClean="0"/>
              <a:t>9</a:t>
            </a:fld>
            <a:endParaRPr lang="en-US"/>
          </a:p>
        </p:txBody>
      </p:sp>
    </p:spTree>
    <p:extLst>
      <p:ext uri="{BB962C8B-B14F-4D97-AF65-F5344CB8AC3E}">
        <p14:creationId xmlns:p14="http://schemas.microsoft.com/office/powerpoint/2010/main" val="39760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68C4558-57F1-4E72-8802-D589ACB062C6}" type="datetime1">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679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805EE4-1A71-452D-B490-5792CAAEDCC8}" type="datetime1">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1958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ECFEA4-5CE5-4BE8-A5BA-B618ADB323AA}" type="datetime1">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72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5F5350-5C92-45D9-96D6-45651166D962}" type="datetime1">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807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0E67FD-958F-4F3E-AF7D-5E73374AE181}" type="datetime1">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843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9454CA-4F94-4A5B-A415-44A2853864CF}" type="datetime1">
              <a:rPr lang="en-US" smtClean="0"/>
              <a:t>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5950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4173DF-5A76-43CD-8FA2-822B414BE93A}" type="datetime1">
              <a:rPr lang="en-US" smtClean="0"/>
              <a:t>11/7/2017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928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574AB66-9268-4D3F-8E60-62B1D13CCA64}" type="datetime1">
              <a:rPr lang="en-US" smtClean="0"/>
              <a:t>11/7/2017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3216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C94F1-FB95-419A-B08E-E99328FDEF3B}" type="datetime1">
              <a:rPr lang="en-US" smtClean="0"/>
              <a:t>11/7/2017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4878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9352B2-6A06-4437-B79E-CE276D18DF30}" type="datetime1">
              <a:rPr lang="en-US" smtClean="0"/>
              <a:t>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98517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3E7F9B-83D2-4BF4-9E60-E1CBF99FF16D}" type="datetime1">
              <a:rPr lang="en-US" smtClean="0"/>
              <a:t>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221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67AFA41-F931-4EA3-8C5A-199144E59FC5}" type="datetime1">
              <a:rPr lang="en-US" smtClean="0"/>
              <a:t>11/7/2017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24657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                           lymphoma</a:t>
            </a:r>
            <a:endParaRPr lang="en-US" dirty="0"/>
          </a:p>
        </p:txBody>
      </p:sp>
      <p:sp>
        <p:nvSpPr>
          <p:cNvPr id="3" name="Subtitle 2"/>
          <p:cNvSpPr>
            <a:spLocks noGrp="1"/>
          </p:cNvSpPr>
          <p:nvPr>
            <p:ph type="subTitle" idx="1"/>
          </p:nvPr>
        </p:nvSpPr>
        <p:spPr/>
        <p:txBody>
          <a:bodyPr>
            <a:normAutofit/>
          </a:bodyPr>
          <a:lstStyle/>
          <a:p>
            <a:r>
              <a:rPr lang="en-US" b="1" dirty="0" smtClean="0"/>
              <a:t>Noa Granot</a:t>
            </a:r>
          </a:p>
          <a:p>
            <a:r>
              <a:rPr lang="en-US" dirty="0"/>
              <a:t>The Edmond &amp; Lily </a:t>
            </a:r>
            <a:r>
              <a:rPr lang="en-US" dirty="0" err="1"/>
              <a:t>Safra</a:t>
            </a:r>
            <a:r>
              <a:rPr lang="en-US" dirty="0"/>
              <a:t> Children's </a:t>
            </a:r>
            <a:r>
              <a:rPr lang="en-US" dirty="0" smtClean="0"/>
              <a:t>Hospital</a:t>
            </a:r>
          </a:p>
          <a:p>
            <a:r>
              <a:rPr lang="en-US" dirty="0" smtClean="0"/>
              <a:t>08/11/17</a:t>
            </a:r>
            <a:endParaRPr lang="en-US" dirty="0"/>
          </a:p>
        </p:txBody>
      </p:sp>
    </p:spTree>
    <p:extLst>
      <p:ext uri="{BB962C8B-B14F-4D97-AF65-F5344CB8AC3E}">
        <p14:creationId xmlns:p14="http://schemas.microsoft.com/office/powerpoint/2010/main" val="3582711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NON Hodgkin lymphoma</a:t>
            </a:r>
            <a:endParaRPr lang="en-US" dirty="0"/>
          </a:p>
        </p:txBody>
      </p:sp>
      <p:sp>
        <p:nvSpPr>
          <p:cNvPr id="3" name="Subtitle 2"/>
          <p:cNvSpPr>
            <a:spLocks noGrp="1"/>
          </p:cNvSpPr>
          <p:nvPr>
            <p:ph type="subTitle" idx="1"/>
          </p:nvPr>
        </p:nvSpPr>
        <p:spPr/>
        <p:txBody>
          <a:bodyPr>
            <a:normAutofit/>
          </a:bodyPr>
          <a:lstStyle/>
          <a:p>
            <a:r>
              <a:rPr lang="en-US" dirty="0" smtClean="0"/>
              <a:t>review</a:t>
            </a:r>
          </a:p>
        </p:txBody>
      </p:sp>
    </p:spTree>
    <p:extLst>
      <p:ext uri="{BB962C8B-B14F-4D97-AF65-F5344CB8AC3E}">
        <p14:creationId xmlns:p14="http://schemas.microsoft.com/office/powerpoint/2010/main" val="1408890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epidemiology</a:t>
            </a:r>
          </a:p>
        </p:txBody>
      </p:sp>
      <p:graphicFrame>
        <p:nvGraphicFramePr>
          <p:cNvPr id="7" name="Diagram 6"/>
          <p:cNvGraphicFramePr/>
          <p:nvPr>
            <p:extLst>
              <p:ext uri="{D42A27DB-BD31-4B8C-83A1-F6EECF244321}">
                <p14:modId xmlns:p14="http://schemas.microsoft.com/office/powerpoint/2010/main" val="2050676854"/>
              </p:ext>
            </p:extLst>
          </p:nvPr>
        </p:nvGraphicFramePr>
        <p:xfrm>
          <a:off x="960628" y="1375834"/>
          <a:ext cx="9783572" cy="5758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8003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242754919"/>
              </p:ext>
            </p:extLst>
          </p:nvPr>
        </p:nvGraphicFramePr>
        <p:xfrm>
          <a:off x="1695525" y="68543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625294" y="4231519"/>
            <a:ext cx="4164691" cy="1976242"/>
            <a:chOff x="625294" y="4231519"/>
            <a:chExt cx="4164691" cy="1976242"/>
          </a:xfrm>
        </p:grpSpPr>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b="29531"/>
            <a:stretch/>
          </p:blipFill>
          <p:spPr>
            <a:xfrm>
              <a:off x="625294" y="4231519"/>
              <a:ext cx="4164691" cy="1976242"/>
            </a:xfrm>
            <a:prstGeom prst="rect">
              <a:avLst/>
            </a:prstGeom>
          </p:spPr>
        </p:pic>
        <p:sp>
          <p:nvSpPr>
            <p:cNvPr id="4" name="TextBox 3"/>
            <p:cNvSpPr txBox="1"/>
            <p:nvPr/>
          </p:nvSpPr>
          <p:spPr>
            <a:xfrm>
              <a:off x="1422400" y="5930762"/>
              <a:ext cx="807720" cy="276999"/>
            </a:xfrm>
            <a:prstGeom prst="rect">
              <a:avLst/>
            </a:prstGeom>
            <a:noFill/>
          </p:spPr>
          <p:txBody>
            <a:bodyPr wrap="square" rtlCol="0">
              <a:spAutoFit/>
            </a:bodyPr>
            <a:lstStyle/>
            <a:p>
              <a:r>
                <a:rPr lang="en-US" sz="1200" dirty="0" smtClean="0"/>
                <a:t>0-14 Y</a:t>
              </a:r>
              <a:endParaRPr lang="en-US" sz="1200" dirty="0"/>
            </a:p>
          </p:txBody>
        </p:sp>
        <p:sp>
          <p:nvSpPr>
            <p:cNvPr id="5" name="TextBox 4"/>
            <p:cNvSpPr txBox="1"/>
            <p:nvPr/>
          </p:nvSpPr>
          <p:spPr>
            <a:xfrm>
              <a:off x="3106192" y="5930761"/>
              <a:ext cx="807720" cy="276999"/>
            </a:xfrm>
            <a:prstGeom prst="rect">
              <a:avLst/>
            </a:prstGeom>
            <a:noFill/>
          </p:spPr>
          <p:txBody>
            <a:bodyPr wrap="square" rtlCol="0">
              <a:spAutoFit/>
            </a:bodyPr>
            <a:lstStyle/>
            <a:p>
              <a:r>
                <a:rPr lang="en-US" sz="1200" dirty="0" smtClean="0"/>
                <a:t>15-19 Y</a:t>
              </a:r>
              <a:endParaRPr lang="en-US" sz="1200" dirty="0"/>
            </a:p>
          </p:txBody>
        </p:sp>
      </p:grpSp>
      <p:sp>
        <p:nvSpPr>
          <p:cNvPr id="8" name="Title 7"/>
          <p:cNvSpPr>
            <a:spLocks noGrp="1"/>
          </p:cNvSpPr>
          <p:nvPr>
            <p:ph type="title"/>
          </p:nvPr>
        </p:nvSpPr>
        <p:spPr/>
        <p:txBody>
          <a:bodyPr/>
          <a:lstStyle/>
          <a:p>
            <a:r>
              <a:rPr lang="en-US" dirty="0" smtClean="0"/>
              <a:t>SUBTYPES</a:t>
            </a:r>
            <a:r>
              <a:rPr lang="he-IL" dirty="0" smtClean="0"/>
              <a:t> </a:t>
            </a:r>
            <a:r>
              <a:rPr lang="en-US" dirty="0" smtClean="0"/>
              <a:t>NHL</a:t>
            </a:r>
            <a:endParaRPr lang="en-US" dirty="0"/>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172225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1F7C5223-A4CE-44C1-9605-504890012D4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4C90EE26-3601-4F0E-AE1D-008DA9551A5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481469AF-83A8-47BB-977C-60C84AC46D0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graphicEl>
                                              <a:dgm id="{651B6323-034B-4A1A-A195-EDBF0B2307D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graphicEl>
                                              <a:dgm id="{E547BAC7-C0CD-4C61-AD4B-81A59C555D1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14EB4C7E-640A-4E2C-B204-7B01459B218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graphicEl>
                                              <a:dgm id="{D5A6E6FE-C602-43DA-A383-D787AB184BA3}"/>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graphicEl>
                                              <a:dgm id="{CCAC3660-EAB7-44C5-BA06-D2EB9DAFA876}"/>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graphicEl>
                                              <a:dgm id="{254BE718-436C-447E-9CF1-EBFE97ABA61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B0B5738D-8A03-4507-B302-1A306ABA44C6}"/>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graphicEl>
                                              <a:dgm id="{D6620A04-CDE1-432D-8F1E-E90AA92D9C10}"/>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graphicEl>
                                              <a:dgm id="{F904B516-E161-4AAA-A16E-844B96719A2E}"/>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graphicEl>
                                              <a:dgm id="{1202411D-9B6E-4D26-A560-28B5485A80D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graphicEl>
                                              <a:dgm id="{842B9192-9D5D-409D-B252-4687ACAB3DAB}"/>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graphicEl>
                                              <a:dgm id="{226E2FFD-A0A5-408C-940E-C8685FF5B3E8}"/>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graphicEl>
                                              <a:dgm id="{2CF37B35-0FB7-4AEC-8959-ED6235A24ACB}"/>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graphicEl>
                                              <a:dgm id="{1D8D73B2-19BF-4545-A797-5A68875C015E}"/>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graphicEl>
                                              <a:dgm id="{CA493B9B-2EED-4D47-8C4B-1EC554BAFB91}"/>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graphicEl>
                                              <a:dgm id="{8C3E5755-5891-492A-AE53-64667716A276}"/>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graphicEl>
                                              <a:dgm id="{CFFB6B4F-2155-4671-BF41-FB8D95D852B4}"/>
                                            </p:graphic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graphicEl>
                                              <a:dgm id="{4541EB2B-EC5A-4631-98DC-0E5776372C8A}"/>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489" y="531918"/>
            <a:ext cx="9720072" cy="1499616"/>
          </a:xfrm>
        </p:spPr>
        <p:txBody>
          <a:bodyPr/>
          <a:lstStyle/>
          <a:p>
            <a:r>
              <a:rPr lang="en-US" dirty="0" smtClean="0"/>
              <a:t>Histologic subtypes NHL</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28019"/>
          <a:stretch/>
        </p:blipFill>
        <p:spPr>
          <a:xfrm>
            <a:off x="1118455" y="2194560"/>
            <a:ext cx="8664020" cy="3520439"/>
          </a:xfrm>
        </p:spPr>
      </p:pic>
      <p:sp>
        <p:nvSpPr>
          <p:cNvPr id="5" name="TextBox 4"/>
          <p:cNvSpPr txBox="1"/>
          <p:nvPr/>
        </p:nvSpPr>
        <p:spPr>
          <a:xfrm>
            <a:off x="3548543" y="1825228"/>
            <a:ext cx="1442907" cy="369332"/>
          </a:xfrm>
          <a:prstGeom prst="rect">
            <a:avLst/>
          </a:prstGeom>
          <a:noFill/>
        </p:spPr>
        <p:txBody>
          <a:bodyPr wrap="square" rtlCol="0">
            <a:spAutoFit/>
          </a:bodyPr>
          <a:lstStyle/>
          <a:p>
            <a:r>
              <a:rPr lang="en-US" dirty="0" smtClean="0"/>
              <a:t>DLBCL</a:t>
            </a:r>
            <a:endParaRPr lang="en-US" dirty="0"/>
          </a:p>
        </p:txBody>
      </p:sp>
      <p:sp>
        <p:nvSpPr>
          <p:cNvPr id="6" name="TextBox 5"/>
          <p:cNvSpPr txBox="1"/>
          <p:nvPr/>
        </p:nvSpPr>
        <p:spPr>
          <a:xfrm>
            <a:off x="1448499" y="1834286"/>
            <a:ext cx="1442907" cy="369332"/>
          </a:xfrm>
          <a:prstGeom prst="rect">
            <a:avLst/>
          </a:prstGeom>
          <a:noFill/>
        </p:spPr>
        <p:txBody>
          <a:bodyPr wrap="square" rtlCol="0">
            <a:spAutoFit/>
          </a:bodyPr>
          <a:lstStyle/>
          <a:p>
            <a:r>
              <a:rPr lang="en-US" dirty="0" err="1" smtClean="0"/>
              <a:t>Burkitt</a:t>
            </a:r>
            <a:endParaRPr lang="en-US" dirty="0"/>
          </a:p>
        </p:txBody>
      </p:sp>
      <p:sp>
        <p:nvSpPr>
          <p:cNvPr id="7" name="TextBox 6"/>
          <p:cNvSpPr txBox="1"/>
          <p:nvPr/>
        </p:nvSpPr>
        <p:spPr>
          <a:xfrm>
            <a:off x="3647813" y="5640092"/>
            <a:ext cx="1442907" cy="369332"/>
          </a:xfrm>
          <a:prstGeom prst="rect">
            <a:avLst/>
          </a:prstGeom>
          <a:noFill/>
        </p:spPr>
        <p:txBody>
          <a:bodyPr wrap="square" rtlCol="0">
            <a:spAutoFit/>
          </a:bodyPr>
          <a:lstStyle/>
          <a:p>
            <a:r>
              <a:rPr lang="en-US" dirty="0" err="1" smtClean="0"/>
              <a:t>Burkitt</a:t>
            </a:r>
            <a:endParaRPr lang="en-US" dirty="0"/>
          </a:p>
        </p:txBody>
      </p:sp>
      <p:sp>
        <p:nvSpPr>
          <p:cNvPr id="8" name="TextBox 7"/>
          <p:cNvSpPr txBox="1"/>
          <p:nvPr/>
        </p:nvSpPr>
        <p:spPr>
          <a:xfrm>
            <a:off x="1598103" y="5640092"/>
            <a:ext cx="1442907" cy="369332"/>
          </a:xfrm>
          <a:prstGeom prst="rect">
            <a:avLst/>
          </a:prstGeom>
          <a:noFill/>
        </p:spPr>
        <p:txBody>
          <a:bodyPr wrap="square" rtlCol="0">
            <a:spAutoFit/>
          </a:bodyPr>
          <a:lstStyle/>
          <a:p>
            <a:r>
              <a:rPr lang="en-US" dirty="0" smtClean="0"/>
              <a:t>ALCL</a:t>
            </a:r>
            <a:endParaRPr lang="en-US" dirty="0"/>
          </a:p>
        </p:txBody>
      </p:sp>
      <p:sp>
        <p:nvSpPr>
          <p:cNvPr id="9" name="TextBox 8"/>
          <p:cNvSpPr txBox="1"/>
          <p:nvPr/>
        </p:nvSpPr>
        <p:spPr>
          <a:xfrm>
            <a:off x="7486504" y="1834286"/>
            <a:ext cx="1442907" cy="369332"/>
          </a:xfrm>
          <a:prstGeom prst="rect">
            <a:avLst/>
          </a:prstGeom>
          <a:noFill/>
        </p:spPr>
        <p:txBody>
          <a:bodyPr wrap="square" rtlCol="0">
            <a:spAutoFit/>
          </a:bodyPr>
          <a:lstStyle/>
          <a:p>
            <a:r>
              <a:rPr lang="en-US" dirty="0" smtClean="0"/>
              <a:t>ALCL</a:t>
            </a:r>
            <a:endParaRPr lang="en-US" dirty="0"/>
          </a:p>
        </p:txBody>
      </p:sp>
      <p:sp>
        <p:nvSpPr>
          <p:cNvPr id="10" name="TextBox 9"/>
          <p:cNvSpPr txBox="1"/>
          <p:nvPr/>
        </p:nvSpPr>
        <p:spPr>
          <a:xfrm>
            <a:off x="5517523" y="1834286"/>
            <a:ext cx="2040958" cy="369332"/>
          </a:xfrm>
          <a:prstGeom prst="rect">
            <a:avLst/>
          </a:prstGeom>
          <a:noFill/>
        </p:spPr>
        <p:txBody>
          <a:bodyPr wrap="square" rtlCol="0">
            <a:spAutoFit/>
          </a:bodyPr>
          <a:lstStyle/>
          <a:p>
            <a:r>
              <a:rPr lang="en-US" dirty="0" smtClean="0"/>
              <a:t>T lymphoblastic</a:t>
            </a:r>
            <a:endParaRPr lang="en-US" dirty="0"/>
          </a:p>
        </p:txBody>
      </p:sp>
    </p:spTree>
    <p:extLst>
      <p:ext uri="{BB962C8B-B14F-4D97-AF65-F5344CB8AC3E}">
        <p14:creationId xmlns:p14="http://schemas.microsoft.com/office/powerpoint/2010/main" val="2818084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presentation</a:t>
            </a:r>
          </a:p>
        </p:txBody>
      </p:sp>
      <p:sp>
        <p:nvSpPr>
          <p:cNvPr id="3" name="Content Placeholder 2"/>
          <p:cNvSpPr>
            <a:spLocks noGrp="1"/>
          </p:cNvSpPr>
          <p:nvPr>
            <p:ph idx="1"/>
          </p:nvPr>
        </p:nvSpPr>
        <p:spPr>
          <a:xfrm>
            <a:off x="1024128" y="2298582"/>
            <a:ext cx="9720073" cy="4023360"/>
          </a:xfrm>
        </p:spPr>
        <p:txBody>
          <a:bodyPr>
            <a:normAutofit lnSpcReduction="10000"/>
          </a:bodyPr>
          <a:lstStyle/>
          <a:p>
            <a:pPr>
              <a:buFont typeface="Wingdings" panose="05000000000000000000" pitchFamily="2" charset="2"/>
              <a:buChar char="v"/>
            </a:pPr>
            <a:r>
              <a:rPr lang="en-US" sz="2400" dirty="0" smtClean="0"/>
              <a:t>Aggressive lymphoma</a:t>
            </a:r>
          </a:p>
          <a:p>
            <a:pPr lvl="2">
              <a:buFont typeface="Arial" panose="020B0604020202020204" pitchFamily="34" charset="0"/>
              <a:buChar char="•"/>
            </a:pPr>
            <a:r>
              <a:rPr lang="en-US" sz="1800" dirty="0" smtClean="0"/>
              <a:t>Rapidly </a:t>
            </a:r>
            <a:r>
              <a:rPr lang="en-US" sz="1800" dirty="0"/>
              <a:t>growing </a:t>
            </a:r>
            <a:r>
              <a:rPr lang="en-US" sz="1800" dirty="0" smtClean="0"/>
              <a:t>mass </a:t>
            </a:r>
          </a:p>
          <a:p>
            <a:pPr lvl="2">
              <a:buFont typeface="Arial" panose="020B0604020202020204" pitchFamily="34" charset="0"/>
              <a:buChar char="•"/>
            </a:pPr>
            <a:r>
              <a:rPr lang="en-US" sz="1800" dirty="0" smtClean="0"/>
              <a:t>Painless </a:t>
            </a:r>
            <a:r>
              <a:rPr lang="en-US" sz="1800" dirty="0"/>
              <a:t>lymphadenopathy </a:t>
            </a:r>
            <a:endParaRPr lang="en-US" sz="1800" dirty="0" smtClean="0"/>
          </a:p>
          <a:p>
            <a:pPr lvl="2">
              <a:buFont typeface="Arial" panose="020B0604020202020204" pitchFamily="34" charset="0"/>
              <a:buChar char="•"/>
            </a:pPr>
            <a:r>
              <a:rPr lang="en-US" sz="1800" dirty="0" smtClean="0"/>
              <a:t>Symptoms </a:t>
            </a:r>
            <a:r>
              <a:rPr lang="en-US" sz="1800" dirty="0"/>
              <a:t>due to the compression of surrounding structures</a:t>
            </a:r>
            <a:endParaRPr lang="en-US" sz="1800" dirty="0" smtClean="0"/>
          </a:p>
          <a:p>
            <a:pPr lvl="2">
              <a:buFont typeface="Arial" panose="020B0604020202020204" pitchFamily="34" charset="0"/>
              <a:buChar char="•"/>
            </a:pPr>
            <a:r>
              <a:rPr lang="en-US" sz="1800" dirty="0"/>
              <a:t>S</a:t>
            </a:r>
            <a:r>
              <a:rPr lang="en-US" sz="1800" dirty="0" smtClean="0"/>
              <a:t>ystemic </a:t>
            </a:r>
            <a:r>
              <a:rPr lang="en-US" sz="1800" dirty="0"/>
              <a:t>B </a:t>
            </a:r>
            <a:r>
              <a:rPr lang="en-US" sz="1800" dirty="0" smtClean="0"/>
              <a:t>symptoms</a:t>
            </a:r>
          </a:p>
          <a:p>
            <a:pPr lvl="2">
              <a:buFont typeface="Arial" panose="020B0604020202020204" pitchFamily="34" charset="0"/>
              <a:buChar char="•"/>
            </a:pPr>
            <a:r>
              <a:rPr lang="en-US" sz="1800" dirty="0"/>
              <a:t>E</a:t>
            </a:r>
            <a:r>
              <a:rPr lang="en-US" sz="1800" dirty="0" smtClean="0"/>
              <a:t>levated </a:t>
            </a:r>
            <a:r>
              <a:rPr lang="en-US" sz="1800" dirty="0"/>
              <a:t>levels of serum </a:t>
            </a:r>
            <a:r>
              <a:rPr lang="en-US" sz="1800" dirty="0" smtClean="0"/>
              <a:t>LDH </a:t>
            </a:r>
            <a:r>
              <a:rPr lang="en-US" sz="1800" dirty="0"/>
              <a:t>and uric </a:t>
            </a:r>
            <a:r>
              <a:rPr lang="en-US" sz="1800" dirty="0" smtClean="0"/>
              <a:t>acid/potassium</a:t>
            </a:r>
          </a:p>
          <a:p>
            <a:pPr lvl="2">
              <a:buFont typeface="Arial" panose="020B0604020202020204" pitchFamily="34" charset="0"/>
              <a:buChar char="•"/>
            </a:pPr>
            <a:endParaRPr lang="en-US" sz="1600" dirty="0"/>
          </a:p>
          <a:p>
            <a:pPr>
              <a:buFont typeface="Wingdings" panose="05000000000000000000" pitchFamily="2" charset="2"/>
              <a:buChar char="v"/>
            </a:pPr>
            <a:r>
              <a:rPr lang="en-US" sz="2400" dirty="0"/>
              <a:t>Indolent </a:t>
            </a:r>
            <a:r>
              <a:rPr lang="en-US" sz="2400" dirty="0" smtClean="0"/>
              <a:t>lymphomas</a:t>
            </a:r>
            <a:endParaRPr lang="en-US" sz="2400" dirty="0"/>
          </a:p>
          <a:p>
            <a:pPr lvl="2">
              <a:buFont typeface="Arial" panose="020B0604020202020204" pitchFamily="34" charset="0"/>
              <a:buChar char="•"/>
            </a:pPr>
            <a:r>
              <a:rPr lang="en-US" sz="1800" dirty="0" smtClean="0"/>
              <a:t>Slow </a:t>
            </a:r>
            <a:r>
              <a:rPr lang="en-US" sz="1800" dirty="0"/>
              <a:t>growing lymphadenopathy </a:t>
            </a:r>
          </a:p>
          <a:p>
            <a:pPr lvl="2">
              <a:buFont typeface="Arial" panose="020B0604020202020204" pitchFamily="34" charset="0"/>
              <a:buChar char="•"/>
            </a:pPr>
            <a:r>
              <a:rPr lang="en-US" sz="1800" dirty="0"/>
              <a:t>Hepatomegaly/splenomegaly </a:t>
            </a:r>
          </a:p>
          <a:p>
            <a:pPr lvl="2">
              <a:buFont typeface="Arial" panose="020B0604020202020204" pitchFamily="34" charset="0"/>
              <a:buChar char="•"/>
            </a:pPr>
            <a:r>
              <a:rPr lang="en-US" sz="1800" dirty="0" err="1" smtClean="0"/>
              <a:t>Extranodal</a:t>
            </a:r>
            <a:r>
              <a:rPr lang="en-US" sz="1800" dirty="0" smtClean="0"/>
              <a:t> disease- GI/CNS</a:t>
            </a:r>
            <a:endParaRPr lang="he-IL" sz="1800" dirty="0" smtClean="0"/>
          </a:p>
          <a:p>
            <a:pPr lvl="2">
              <a:buFont typeface="Arial" panose="020B0604020202020204" pitchFamily="34" charset="0"/>
              <a:buChar char="•"/>
            </a:pPr>
            <a:r>
              <a:rPr lang="en-US" sz="1800" dirty="0" err="1" smtClean="0"/>
              <a:t>Cytopenias</a:t>
            </a:r>
            <a:endParaRPr lang="en-US" sz="1800" dirty="0" smtClean="0"/>
          </a:p>
          <a:p>
            <a:pPr marL="310896" lvl="2" indent="0">
              <a:buNone/>
            </a:pPr>
            <a:endParaRPr lang="en-US" sz="1800" dirty="0" smtClean="0"/>
          </a:p>
          <a:p>
            <a:pPr lvl="2">
              <a:buFont typeface="Arial" panose="020B0604020202020204" pitchFamily="34" charset="0"/>
              <a:buChar char="•"/>
            </a:pPr>
            <a:endParaRPr lang="en-US" sz="1600" dirty="0"/>
          </a:p>
          <a:p>
            <a:endParaRPr lang="en-US" dirty="0"/>
          </a:p>
        </p:txBody>
      </p:sp>
    </p:spTree>
    <p:extLst>
      <p:ext uri="{BB962C8B-B14F-4D97-AF65-F5344CB8AC3E}">
        <p14:creationId xmlns:p14="http://schemas.microsoft.com/office/powerpoint/2010/main" val="10940017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a:t>
            </a:r>
            <a:r>
              <a:rPr lang="en-US" dirty="0" smtClean="0"/>
              <a:t>presentation</a:t>
            </a:r>
            <a:r>
              <a:rPr lang="he-IL" dirty="0" smtClean="0"/>
              <a:t/>
            </a:r>
            <a:br>
              <a:rPr lang="he-IL" dirty="0" smtClean="0"/>
            </a:br>
            <a:r>
              <a:rPr lang="en-US" sz="3200" dirty="0" smtClean="0"/>
              <a:t>Oncologic </a:t>
            </a:r>
            <a:r>
              <a:rPr lang="en-US" sz="3200" dirty="0"/>
              <a:t>emergencies</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US" dirty="0" smtClean="0"/>
              <a:t>Superior </a:t>
            </a:r>
            <a:r>
              <a:rPr lang="en-US" dirty="0"/>
              <a:t>or inferior vena cava </a:t>
            </a:r>
            <a:r>
              <a:rPr lang="en-US" dirty="0" smtClean="0"/>
              <a:t>obstruction</a:t>
            </a:r>
            <a:endParaRPr lang="en-US" dirty="0"/>
          </a:p>
          <a:p>
            <a:pPr>
              <a:buFont typeface="Arial" panose="020B0604020202020204" pitchFamily="34" charset="0"/>
              <a:buChar char="•"/>
            </a:pPr>
            <a:r>
              <a:rPr lang="en-US" dirty="0" smtClean="0"/>
              <a:t>Acute </a:t>
            </a:r>
            <a:r>
              <a:rPr lang="en-US" dirty="0"/>
              <a:t>airway obstruction </a:t>
            </a:r>
          </a:p>
          <a:p>
            <a:pPr>
              <a:buFont typeface="Arial" panose="020B0604020202020204" pitchFamily="34" charset="0"/>
              <a:buChar char="•"/>
            </a:pPr>
            <a:r>
              <a:rPr lang="en-US" dirty="0" smtClean="0"/>
              <a:t>Intestinal </a:t>
            </a:r>
            <a:r>
              <a:rPr lang="en-US" dirty="0"/>
              <a:t>obstruction, intussusception </a:t>
            </a:r>
          </a:p>
          <a:p>
            <a:pPr>
              <a:buFont typeface="Arial" panose="020B0604020202020204" pitchFamily="34" charset="0"/>
              <a:buChar char="•"/>
            </a:pPr>
            <a:r>
              <a:rPr lang="en-US" dirty="0" smtClean="0"/>
              <a:t>Spinal </a:t>
            </a:r>
            <a:r>
              <a:rPr lang="en-US" dirty="0"/>
              <a:t>cord </a:t>
            </a:r>
            <a:r>
              <a:rPr lang="en-US" dirty="0" smtClean="0"/>
              <a:t>compression</a:t>
            </a:r>
            <a:endParaRPr lang="he-IL" dirty="0" smtClean="0"/>
          </a:p>
          <a:p>
            <a:pPr>
              <a:buFont typeface="Arial" panose="020B0604020202020204" pitchFamily="34" charset="0"/>
              <a:buChar char="•"/>
            </a:pPr>
            <a:r>
              <a:rPr lang="en-US" dirty="0" smtClean="0"/>
              <a:t>Pericardial tamponade</a:t>
            </a:r>
            <a:endParaRPr lang="en-US" dirty="0"/>
          </a:p>
          <a:p>
            <a:pPr>
              <a:buFont typeface="Arial" panose="020B0604020202020204" pitchFamily="34" charset="0"/>
              <a:buChar char="•"/>
            </a:pPr>
            <a:r>
              <a:rPr lang="en-US" dirty="0" smtClean="0"/>
              <a:t>Lymphomatous </a:t>
            </a:r>
            <a:r>
              <a:rPr lang="en-US" dirty="0"/>
              <a:t>meningitis and/or CNS mass lesions </a:t>
            </a:r>
            <a:endParaRPr lang="he-IL" dirty="0" smtClean="0"/>
          </a:p>
          <a:p>
            <a:pPr>
              <a:buFont typeface="Arial" panose="020B0604020202020204" pitchFamily="34" charset="0"/>
              <a:buChar char="•"/>
            </a:pPr>
            <a:r>
              <a:rPr lang="en-US" b="1" dirty="0" smtClean="0"/>
              <a:t>Hyperuricemia </a:t>
            </a:r>
            <a:r>
              <a:rPr lang="en-US" b="1" dirty="0"/>
              <a:t>and tumor lysis syndrome </a:t>
            </a:r>
            <a:endParaRPr lang="he-IL" b="1" dirty="0" smtClean="0"/>
          </a:p>
          <a:p>
            <a:pPr>
              <a:buFont typeface="Arial" panose="020B0604020202020204" pitchFamily="34" charset="0"/>
              <a:buChar char="•"/>
            </a:pPr>
            <a:r>
              <a:rPr lang="en-US" dirty="0" smtClean="0"/>
              <a:t>Ureteral </a:t>
            </a:r>
            <a:r>
              <a:rPr lang="en-US" dirty="0"/>
              <a:t>obstruction, unilateral or bilateral </a:t>
            </a:r>
            <a:r>
              <a:rPr lang="en-US" dirty="0" err="1"/>
              <a:t>hydronephrosis</a:t>
            </a:r>
            <a:r>
              <a:rPr lang="en-US" dirty="0"/>
              <a:t> </a:t>
            </a:r>
            <a:endParaRPr lang="he-IL" dirty="0" smtClean="0"/>
          </a:p>
          <a:p>
            <a:pPr>
              <a:buFont typeface="Arial" panose="020B0604020202020204" pitchFamily="34" charset="0"/>
              <a:buChar char="•"/>
            </a:pPr>
            <a:r>
              <a:rPr lang="en-US" dirty="0" smtClean="0"/>
              <a:t>Venous </a:t>
            </a:r>
            <a:r>
              <a:rPr lang="en-US" dirty="0"/>
              <a:t>thromboembolic disease </a:t>
            </a:r>
            <a:endParaRPr lang="he-IL" dirty="0" smtClean="0"/>
          </a:p>
          <a:p>
            <a:endParaRPr lang="en-US" dirty="0"/>
          </a:p>
        </p:txBody>
      </p:sp>
    </p:spTree>
    <p:extLst>
      <p:ext uri="{BB962C8B-B14F-4D97-AF65-F5344CB8AC3E}">
        <p14:creationId xmlns:p14="http://schemas.microsoft.com/office/powerpoint/2010/main" val="2771221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staging</a:t>
            </a:r>
            <a:endParaRPr lang="en-US" dirty="0"/>
          </a:p>
        </p:txBody>
      </p:sp>
      <p:sp>
        <p:nvSpPr>
          <p:cNvPr id="3" name="Content Placeholder 2"/>
          <p:cNvSpPr>
            <a:spLocks noGrp="1"/>
          </p:cNvSpPr>
          <p:nvPr>
            <p:ph idx="1"/>
          </p:nvPr>
        </p:nvSpPr>
        <p:spPr/>
        <p:txBody>
          <a:bodyPr/>
          <a:lstStyle/>
          <a:p>
            <a:r>
              <a:rPr lang="en-US" dirty="0" smtClean="0"/>
              <a:t>Routine staging studies- </a:t>
            </a:r>
          </a:p>
          <a:p>
            <a:pPr lvl="1">
              <a:buFont typeface="Arial" panose="020B0604020202020204" pitchFamily="34" charset="0"/>
              <a:buChar char="•"/>
            </a:pPr>
            <a:r>
              <a:rPr lang="en-US" dirty="0" smtClean="0"/>
              <a:t>CT/ PET-CT</a:t>
            </a:r>
          </a:p>
          <a:p>
            <a:pPr lvl="1">
              <a:buFont typeface="Arial" panose="020B0604020202020204" pitchFamily="34" charset="0"/>
              <a:buChar char="•"/>
            </a:pPr>
            <a:r>
              <a:rPr lang="en-US" sz="2000" dirty="0" smtClean="0"/>
              <a:t>Bone </a:t>
            </a:r>
            <a:r>
              <a:rPr lang="en-US" sz="2000" dirty="0"/>
              <a:t>marrow aspiration and </a:t>
            </a:r>
            <a:r>
              <a:rPr lang="en-US" sz="2000" dirty="0" smtClean="0"/>
              <a:t>biopsy</a:t>
            </a:r>
          </a:p>
          <a:p>
            <a:pPr lvl="1">
              <a:buFont typeface="Arial" panose="020B0604020202020204" pitchFamily="34" charset="0"/>
              <a:buChar char="•"/>
            </a:pPr>
            <a:r>
              <a:rPr lang="en-US" sz="2000" dirty="0" smtClean="0"/>
              <a:t>LP</a:t>
            </a:r>
            <a:endParaRPr lang="en-US" sz="2000"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164" y="862885"/>
            <a:ext cx="5137320" cy="5680978"/>
          </a:xfrm>
          <a:prstGeom prst="rect">
            <a:avLst/>
          </a:prstGeom>
        </p:spPr>
      </p:pic>
    </p:spTree>
    <p:extLst>
      <p:ext uri="{BB962C8B-B14F-4D97-AF65-F5344CB8AC3E}">
        <p14:creationId xmlns:p14="http://schemas.microsoft.com/office/powerpoint/2010/main" val="1926116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&amp; prognosis</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400" dirty="0" smtClean="0"/>
              <a:t>Combination chemotherapy</a:t>
            </a:r>
          </a:p>
          <a:p>
            <a:pPr>
              <a:buFont typeface="Arial" panose="020B0604020202020204" pitchFamily="34" charset="0"/>
              <a:buChar char="•"/>
            </a:pPr>
            <a:r>
              <a:rPr lang="en-US" sz="2400" dirty="0" smtClean="0"/>
              <a:t>No radiation therapy, no </a:t>
            </a:r>
            <a:r>
              <a:rPr lang="en-US" sz="2400" dirty="0"/>
              <a:t>surgery (except biopsy and emergencies</a:t>
            </a:r>
            <a:r>
              <a:rPr lang="en-US" sz="2400" dirty="0" smtClean="0"/>
              <a:t>)</a:t>
            </a:r>
          </a:p>
          <a:p>
            <a:pPr>
              <a:buFont typeface="Arial" panose="020B0604020202020204" pitchFamily="34" charset="0"/>
              <a:buChar char="•"/>
            </a:pPr>
            <a:r>
              <a:rPr lang="en-US" sz="2400" dirty="0" smtClean="0"/>
              <a:t>Lymphoblastic lymphoma </a:t>
            </a:r>
            <a:r>
              <a:rPr lang="en-US" sz="2400" dirty="0"/>
              <a:t>- leukemia </a:t>
            </a:r>
            <a:r>
              <a:rPr lang="en-US" sz="2400" dirty="0" smtClean="0"/>
              <a:t>protocol</a:t>
            </a:r>
          </a:p>
          <a:p>
            <a:endParaRPr lang="en-US" sz="2400" dirty="0"/>
          </a:p>
          <a:p>
            <a:r>
              <a:rPr lang="en-US" sz="2400" dirty="0" smtClean="0"/>
              <a:t>Good prognosis-</a:t>
            </a:r>
          </a:p>
          <a:p>
            <a:pPr>
              <a:buFont typeface="Arial" panose="020B0604020202020204" pitchFamily="34" charset="0"/>
              <a:buChar char="•"/>
            </a:pPr>
            <a:r>
              <a:rPr lang="en-US" sz="2400" dirty="0" smtClean="0"/>
              <a:t>Long-term </a:t>
            </a:r>
            <a:r>
              <a:rPr lang="en-US" sz="2400" dirty="0"/>
              <a:t>overall survival is achieved in &gt;</a:t>
            </a:r>
            <a:r>
              <a:rPr lang="en-US" sz="2400" dirty="0" smtClean="0"/>
              <a:t>80% </a:t>
            </a:r>
          </a:p>
          <a:p>
            <a:pPr>
              <a:buFont typeface="Arial" panose="020B0604020202020204" pitchFamily="34" charset="0"/>
              <a:buChar char="•"/>
            </a:pPr>
            <a:r>
              <a:rPr lang="en-US" sz="2400" dirty="0" smtClean="0"/>
              <a:t>Overall survival is </a:t>
            </a:r>
            <a:r>
              <a:rPr lang="en-US" sz="2400" dirty="0"/>
              <a:t>&gt;</a:t>
            </a:r>
            <a:r>
              <a:rPr lang="en-US" sz="2400" dirty="0" smtClean="0"/>
              <a:t>90% in </a:t>
            </a:r>
            <a:r>
              <a:rPr lang="en-US" sz="2400" dirty="0"/>
              <a:t>stage I or II pediatric </a:t>
            </a:r>
            <a:r>
              <a:rPr lang="en-US" sz="2400" dirty="0" smtClean="0"/>
              <a:t>NHL</a:t>
            </a:r>
            <a:endParaRPr lang="en-US" sz="2400" dirty="0"/>
          </a:p>
          <a:p>
            <a:endParaRPr lang="en-US" dirty="0"/>
          </a:p>
        </p:txBody>
      </p:sp>
    </p:spTree>
    <p:extLst>
      <p:ext uri="{BB962C8B-B14F-4D97-AF65-F5344CB8AC3E}">
        <p14:creationId xmlns:p14="http://schemas.microsoft.com/office/powerpoint/2010/main" val="2971089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Hodgkin lymphoma</a:t>
            </a:r>
            <a:endParaRPr lang="en-US" dirty="0"/>
          </a:p>
        </p:txBody>
      </p:sp>
      <p:sp>
        <p:nvSpPr>
          <p:cNvPr id="3" name="Subtitle 2"/>
          <p:cNvSpPr>
            <a:spLocks noGrp="1"/>
          </p:cNvSpPr>
          <p:nvPr>
            <p:ph type="subTitle" idx="1"/>
          </p:nvPr>
        </p:nvSpPr>
        <p:spPr/>
        <p:txBody>
          <a:bodyPr>
            <a:normAutofit/>
          </a:bodyPr>
          <a:lstStyle/>
          <a:p>
            <a:r>
              <a:rPr lang="en-US" dirty="0" smtClean="0"/>
              <a:t>review</a:t>
            </a:r>
          </a:p>
        </p:txBody>
      </p:sp>
    </p:spTree>
    <p:extLst>
      <p:ext uri="{BB962C8B-B14F-4D97-AF65-F5344CB8AC3E}">
        <p14:creationId xmlns:p14="http://schemas.microsoft.com/office/powerpoint/2010/main" val="25629336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epidemiology</a:t>
            </a:r>
            <a:endParaRPr lang="he-IL" dirty="0"/>
          </a:p>
        </p:txBody>
      </p:sp>
      <p:sp>
        <p:nvSpPr>
          <p:cNvPr id="3" name="Content Placeholder 2"/>
          <p:cNvSpPr>
            <a:spLocks noGrp="1"/>
          </p:cNvSpPr>
          <p:nvPr>
            <p:ph idx="1"/>
          </p:nvPr>
        </p:nvSpPr>
        <p:spPr/>
        <p:txBody>
          <a:bodyPr>
            <a:normAutofit/>
          </a:bodyPr>
          <a:lstStyle/>
          <a:p>
            <a:pPr algn="l" rtl="0"/>
            <a:endParaRPr lang="en-US" dirty="0" smtClean="0"/>
          </a:p>
          <a:p>
            <a:pPr marL="0" indent="0">
              <a:buNone/>
            </a:pPr>
            <a:r>
              <a:rPr lang="en-US" sz="2800" dirty="0">
                <a:latin typeface="Tw Cen MT" panose="020B0602020104020603" pitchFamily="34" charset="0"/>
              </a:rPr>
              <a:t>There are 3 different forms of </a:t>
            </a:r>
            <a:r>
              <a:rPr lang="en-US" sz="2800" dirty="0" smtClean="0">
                <a:latin typeface="Tw Cen MT" panose="020B0602020104020603" pitchFamily="34" charset="0"/>
              </a:rPr>
              <a:t>HL:</a:t>
            </a:r>
          </a:p>
          <a:p>
            <a:pPr>
              <a:buFont typeface="Wingdings" panose="05000000000000000000" pitchFamily="2" charset="2"/>
              <a:buChar char="v"/>
            </a:pPr>
            <a:r>
              <a:rPr lang="en-US" sz="2800" dirty="0" smtClean="0">
                <a:latin typeface="Tw Cen MT" panose="020B0602020104020603" pitchFamily="34" charset="0"/>
              </a:rPr>
              <a:t>Childhood </a:t>
            </a:r>
            <a:r>
              <a:rPr lang="en-US" sz="2800" dirty="0">
                <a:latin typeface="Tw Cen MT" panose="020B0602020104020603" pitchFamily="34" charset="0"/>
              </a:rPr>
              <a:t>form (14 years or </a:t>
            </a:r>
            <a:r>
              <a:rPr lang="en-US" sz="2800" dirty="0" smtClean="0">
                <a:latin typeface="Tw Cen MT" panose="020B0602020104020603" pitchFamily="34" charset="0"/>
              </a:rPr>
              <a:t>younger)</a:t>
            </a:r>
          </a:p>
          <a:p>
            <a:pPr>
              <a:buFont typeface="Wingdings" panose="05000000000000000000" pitchFamily="2" charset="2"/>
              <a:buChar char="v"/>
            </a:pPr>
            <a:r>
              <a:rPr lang="en-US" sz="2800" dirty="0" smtClean="0">
                <a:latin typeface="Tw Cen MT" panose="020B0602020104020603" pitchFamily="34" charset="0"/>
              </a:rPr>
              <a:t>Young </a:t>
            </a:r>
            <a:r>
              <a:rPr lang="en-US" sz="2800" dirty="0">
                <a:latin typeface="Tw Cen MT" panose="020B0602020104020603" pitchFamily="34" charset="0"/>
              </a:rPr>
              <a:t>adult form (15 to 34 years </a:t>
            </a:r>
            <a:r>
              <a:rPr lang="en-US" sz="2800" dirty="0" smtClean="0">
                <a:latin typeface="Tw Cen MT" panose="020B0602020104020603" pitchFamily="34" charset="0"/>
              </a:rPr>
              <a:t>old)</a:t>
            </a:r>
          </a:p>
          <a:p>
            <a:pPr>
              <a:buFont typeface="Wingdings" panose="05000000000000000000" pitchFamily="2" charset="2"/>
              <a:buChar char="v"/>
            </a:pPr>
            <a:r>
              <a:rPr lang="en-US" sz="2800" dirty="0">
                <a:latin typeface="Tw Cen MT" panose="020B0602020104020603" pitchFamily="34" charset="0"/>
              </a:rPr>
              <a:t>O</a:t>
            </a:r>
            <a:r>
              <a:rPr lang="en-US" sz="2800" dirty="0" smtClean="0">
                <a:latin typeface="Tw Cen MT" panose="020B0602020104020603" pitchFamily="34" charset="0"/>
              </a:rPr>
              <a:t>lder </a:t>
            </a:r>
            <a:r>
              <a:rPr lang="en-US" sz="2800" dirty="0">
                <a:latin typeface="Tw Cen MT" panose="020B0602020104020603" pitchFamily="34" charset="0"/>
              </a:rPr>
              <a:t>adult form (55 to 74 years old)</a:t>
            </a:r>
            <a:r>
              <a:rPr lang="en-US" sz="2800" b="1" dirty="0">
                <a:latin typeface="Comic Sans MS" panose="030F0702030302020204" pitchFamily="66" charset="0"/>
              </a:rPr>
              <a:t/>
            </a:r>
            <a:br>
              <a:rPr lang="en-US" sz="2800" b="1" dirty="0">
                <a:latin typeface="Comic Sans MS" panose="030F0702030302020204" pitchFamily="66" charset="0"/>
              </a:rPr>
            </a:br>
            <a:endParaRPr lang="en-US" sz="2800" b="1" dirty="0">
              <a:latin typeface="Comic Sans MS" panose="030F0702030302020204" pitchFamily="66" charset="0"/>
            </a:endParaRPr>
          </a:p>
          <a:p>
            <a:pPr marL="0" indent="0">
              <a:buNone/>
            </a:pPr>
            <a:endParaRPr lang="en-US" sz="2800" dirty="0"/>
          </a:p>
          <a:p>
            <a:endParaRPr lang="he-IL" dirty="0"/>
          </a:p>
        </p:txBody>
      </p:sp>
    </p:spTree>
    <p:extLst>
      <p:ext uri="{BB962C8B-B14F-4D97-AF65-F5344CB8AC3E}">
        <p14:creationId xmlns:p14="http://schemas.microsoft.com/office/powerpoint/2010/main" val="3324980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Case – C. I. </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An 8 m/o </a:t>
            </a:r>
            <a:r>
              <a:rPr lang="en-US" dirty="0"/>
              <a:t>boy, </a:t>
            </a:r>
            <a:r>
              <a:rPr lang="en-US" dirty="0" smtClean="0"/>
              <a:t>healthy, immunized</a:t>
            </a:r>
            <a:r>
              <a:rPr lang="en-US" dirty="0"/>
              <a:t>. G6PD </a:t>
            </a:r>
            <a:r>
              <a:rPr lang="en-US" dirty="0" smtClean="0"/>
              <a:t>deficiency. </a:t>
            </a:r>
            <a:endParaRPr lang="en-US" dirty="0"/>
          </a:p>
          <a:p>
            <a:pPr>
              <a:buFont typeface="Arial" panose="020B0604020202020204" pitchFamily="34" charset="0"/>
              <a:buChar char="•"/>
            </a:pPr>
            <a:r>
              <a:rPr lang="en-US" dirty="0"/>
              <a:t>Normal </a:t>
            </a:r>
            <a:r>
              <a:rPr lang="en-US" dirty="0" smtClean="0"/>
              <a:t>pregnancy</a:t>
            </a:r>
            <a:r>
              <a:rPr lang="he-IL" dirty="0" smtClean="0"/>
              <a:t> </a:t>
            </a:r>
            <a:r>
              <a:rPr lang="en-US" dirty="0" smtClean="0"/>
              <a:t>a part from prenatal L </a:t>
            </a:r>
            <a:r>
              <a:rPr lang="en-US" dirty="0" err="1" smtClean="0"/>
              <a:t>hydronephrosis</a:t>
            </a:r>
            <a:r>
              <a:rPr lang="en-US" dirty="0" smtClean="0"/>
              <a:t>.</a:t>
            </a:r>
            <a:endParaRPr lang="en-US" dirty="0"/>
          </a:p>
          <a:p>
            <a:pPr>
              <a:buFont typeface="Arial" panose="020B0604020202020204" pitchFamily="34" charset="0"/>
              <a:buChar char="•"/>
            </a:pPr>
            <a:r>
              <a:rPr lang="en-US" dirty="0" smtClean="0"/>
              <a:t>Normal birth and development. Normal family history.</a:t>
            </a:r>
          </a:p>
          <a:p>
            <a:pPr>
              <a:buFont typeface="Arial" panose="020B0604020202020204" pitchFamily="34" charset="0"/>
              <a:buChar char="•"/>
            </a:pPr>
            <a:r>
              <a:rPr lang="en-US" dirty="0" smtClean="0"/>
              <a:t>31/07/17 - minor head trauma. </a:t>
            </a:r>
          </a:p>
          <a:p>
            <a:pPr lvl="1">
              <a:buFont typeface="Arial" panose="020B0604020202020204" pitchFamily="34" charset="0"/>
              <a:buChar char="•"/>
            </a:pPr>
            <a:r>
              <a:rPr lang="en-US" dirty="0" smtClean="0"/>
              <a:t>Head US- normal.</a:t>
            </a:r>
          </a:p>
          <a:p>
            <a:pPr>
              <a:buFont typeface="Arial" panose="020B0604020202020204" pitchFamily="34" charset="0"/>
              <a:buChar char="•"/>
            </a:pPr>
            <a:r>
              <a:rPr lang="en-US" dirty="0" smtClean="0"/>
              <a:t>03/09/17 – right parietal bulge, red firm and non tender. </a:t>
            </a:r>
          </a:p>
          <a:p>
            <a:pPr lvl="1">
              <a:buFont typeface="Arial" panose="020B0604020202020204" pitchFamily="34" charset="0"/>
              <a:buChar char="•"/>
            </a:pPr>
            <a:r>
              <a:rPr lang="en-US" dirty="0" smtClean="0"/>
              <a:t>Head US- right parietal </a:t>
            </a:r>
            <a:r>
              <a:rPr lang="en-US" dirty="0" err="1" smtClean="0"/>
              <a:t>cephalo</a:t>
            </a:r>
            <a:r>
              <a:rPr lang="en-US" dirty="0" smtClean="0"/>
              <a:t>-hematoma w vascularization. </a:t>
            </a:r>
          </a:p>
          <a:p>
            <a:pPr>
              <a:buFont typeface="Arial" panose="020B0604020202020204" pitchFamily="34" charset="0"/>
              <a:buChar char="•"/>
            </a:pPr>
            <a:r>
              <a:rPr lang="en-US" dirty="0" smtClean="0"/>
              <a:t>17/10/17 – increase in size of the head bulge. </a:t>
            </a:r>
          </a:p>
          <a:p>
            <a:pPr marL="0" indent="0">
              <a:buNone/>
            </a:pPr>
            <a:endParaRPr lang="en-US" dirty="0" smtClean="0"/>
          </a:p>
        </p:txBody>
      </p:sp>
    </p:spTree>
    <p:extLst>
      <p:ext uri="{BB962C8B-B14F-4D97-AF65-F5344CB8AC3E}">
        <p14:creationId xmlns:p14="http://schemas.microsoft.com/office/powerpoint/2010/main" val="21349580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024128" y="585216"/>
            <a:ext cx="9720072" cy="1499616"/>
          </a:xfrm>
        </p:spPr>
        <p:txBody>
          <a:bodyPr/>
          <a:lstStyle/>
          <a:p>
            <a:r>
              <a:rPr lang="en-US" dirty="0" smtClean="0"/>
              <a:t>Hodgkin </a:t>
            </a:r>
            <a:r>
              <a:rPr lang="en-US" dirty="0" smtClean="0"/>
              <a:t>lymphoma</a:t>
            </a:r>
            <a:endParaRPr lang="he-IL" dirty="0"/>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969" y="2274428"/>
            <a:ext cx="4499128" cy="36226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M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3206" y="2408380"/>
            <a:ext cx="435804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82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16" y="1884459"/>
            <a:ext cx="8290681" cy="42672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1024128" y="585216"/>
            <a:ext cx="9720072" cy="1499616"/>
          </a:xfrm>
        </p:spPr>
        <p:txBody>
          <a:bodyPr/>
          <a:lstStyle/>
          <a:p>
            <a:r>
              <a:rPr lang="en-US" dirty="0" smtClean="0"/>
              <a:t>Hodgkin </a:t>
            </a:r>
            <a:r>
              <a:rPr lang="en-US" dirty="0" smtClean="0"/>
              <a:t>lymphoma</a:t>
            </a:r>
            <a:endParaRPr lang="he-IL" dirty="0"/>
          </a:p>
        </p:txBody>
      </p:sp>
      <p:sp>
        <p:nvSpPr>
          <p:cNvPr id="2" name="TextBox 1"/>
          <p:cNvSpPr txBox="1"/>
          <p:nvPr/>
        </p:nvSpPr>
        <p:spPr>
          <a:xfrm>
            <a:off x="5984665" y="3608322"/>
            <a:ext cx="958204" cy="369332"/>
          </a:xfrm>
          <a:prstGeom prst="rect">
            <a:avLst/>
          </a:prstGeom>
          <a:noFill/>
        </p:spPr>
        <p:txBody>
          <a:bodyPr wrap="square" rtlCol="0">
            <a:spAutoFit/>
          </a:bodyPr>
          <a:lstStyle/>
          <a:p>
            <a:r>
              <a:rPr lang="en-US" dirty="0" smtClean="0"/>
              <a:t>2</a:t>
            </a:r>
            <a:r>
              <a:rPr lang="he-IL" dirty="0" smtClean="0"/>
              <a:t>5</a:t>
            </a:r>
            <a:r>
              <a:rPr lang="he-IL" dirty="0" smtClean="0"/>
              <a:t>%</a:t>
            </a:r>
            <a:endParaRPr lang="en-US" dirty="0"/>
          </a:p>
        </p:txBody>
      </p:sp>
      <p:sp>
        <p:nvSpPr>
          <p:cNvPr id="6" name="TextBox 5"/>
          <p:cNvSpPr txBox="1"/>
          <p:nvPr/>
        </p:nvSpPr>
        <p:spPr>
          <a:xfrm>
            <a:off x="4696193" y="4375864"/>
            <a:ext cx="958204" cy="369332"/>
          </a:xfrm>
          <a:prstGeom prst="rect">
            <a:avLst/>
          </a:prstGeom>
          <a:noFill/>
        </p:spPr>
        <p:txBody>
          <a:bodyPr wrap="square" rtlCol="0">
            <a:spAutoFit/>
          </a:bodyPr>
          <a:lstStyle/>
          <a:p>
            <a:r>
              <a:rPr lang="en-US" dirty="0" smtClean="0"/>
              <a:t>40</a:t>
            </a:r>
            <a:r>
              <a:rPr lang="he-IL" dirty="0" smtClean="0"/>
              <a:t>%</a:t>
            </a:r>
            <a:endParaRPr lang="en-US" dirty="0"/>
          </a:p>
        </p:txBody>
      </p:sp>
      <p:sp>
        <p:nvSpPr>
          <p:cNvPr id="7" name="TextBox 6"/>
          <p:cNvSpPr txBox="1"/>
          <p:nvPr/>
        </p:nvSpPr>
        <p:spPr>
          <a:xfrm>
            <a:off x="4678804" y="4683434"/>
            <a:ext cx="958204" cy="369332"/>
          </a:xfrm>
          <a:prstGeom prst="rect">
            <a:avLst/>
          </a:prstGeom>
          <a:noFill/>
        </p:spPr>
        <p:txBody>
          <a:bodyPr wrap="square" rtlCol="0">
            <a:spAutoFit/>
          </a:bodyPr>
          <a:lstStyle/>
          <a:p>
            <a:r>
              <a:rPr lang="en-US" dirty="0" smtClean="0"/>
              <a:t>30</a:t>
            </a:r>
            <a:r>
              <a:rPr lang="he-IL" dirty="0" smtClean="0"/>
              <a:t>%</a:t>
            </a:r>
            <a:endParaRPr lang="en-US" dirty="0"/>
          </a:p>
        </p:txBody>
      </p:sp>
      <p:sp>
        <p:nvSpPr>
          <p:cNvPr id="8" name="TextBox 7"/>
          <p:cNvSpPr txBox="1"/>
          <p:nvPr/>
        </p:nvSpPr>
        <p:spPr>
          <a:xfrm>
            <a:off x="4585554" y="4991004"/>
            <a:ext cx="958204" cy="369332"/>
          </a:xfrm>
          <a:prstGeom prst="rect">
            <a:avLst/>
          </a:prstGeom>
          <a:noFill/>
        </p:spPr>
        <p:txBody>
          <a:bodyPr wrap="square" rtlCol="0">
            <a:spAutoFit/>
          </a:bodyPr>
          <a:lstStyle/>
          <a:p>
            <a:r>
              <a:rPr lang="en-US" dirty="0" smtClean="0"/>
              <a:t>5</a:t>
            </a:r>
            <a:r>
              <a:rPr lang="he-IL" dirty="0" smtClean="0"/>
              <a:t>%</a:t>
            </a:r>
            <a:endParaRPr lang="en-US" dirty="0"/>
          </a:p>
        </p:txBody>
      </p:sp>
    </p:spTree>
    <p:extLst>
      <p:ext uri="{BB962C8B-B14F-4D97-AF65-F5344CB8AC3E}">
        <p14:creationId xmlns:p14="http://schemas.microsoft.com/office/powerpoint/2010/main" val="799433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024128" y="585216"/>
            <a:ext cx="9720072" cy="1499616"/>
          </a:xfrm>
        </p:spPr>
        <p:txBody>
          <a:bodyPr/>
          <a:lstStyle/>
          <a:p>
            <a:r>
              <a:rPr lang="en-US" dirty="0" smtClean="0"/>
              <a:t>Hodgkin </a:t>
            </a:r>
            <a:r>
              <a:rPr lang="en-US" dirty="0" smtClean="0"/>
              <a:t>lymphoma</a:t>
            </a:r>
            <a:endParaRPr lang="he-IL" dirty="0"/>
          </a:p>
        </p:txBody>
      </p:sp>
      <p:grpSp>
        <p:nvGrpSpPr>
          <p:cNvPr id="3" name="Group 2"/>
          <p:cNvGrpSpPr/>
          <p:nvPr/>
        </p:nvGrpSpPr>
        <p:grpSpPr>
          <a:xfrm>
            <a:off x="592307" y="1865813"/>
            <a:ext cx="11179530" cy="3773899"/>
            <a:chOff x="592307" y="1865813"/>
            <a:chExt cx="11179530" cy="3773899"/>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07" y="1865813"/>
              <a:ext cx="11179530" cy="37738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442065" y="3829395"/>
              <a:ext cx="2283230" cy="3435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24363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presentation</a:t>
            </a:r>
            <a:endParaRPr lang="he-IL" dirty="0"/>
          </a:p>
        </p:txBody>
      </p:sp>
      <p:sp>
        <p:nvSpPr>
          <p:cNvPr id="3" name="Content Placeholder 2"/>
          <p:cNvSpPr>
            <a:spLocks noGrp="1"/>
          </p:cNvSpPr>
          <p:nvPr>
            <p:ph idx="1"/>
          </p:nvPr>
        </p:nvSpPr>
        <p:spPr>
          <a:xfrm>
            <a:off x="1024127" y="1924621"/>
            <a:ext cx="9720073" cy="4475085"/>
          </a:xfrm>
        </p:spPr>
        <p:txBody>
          <a:bodyPr>
            <a:normAutofit fontScale="70000" lnSpcReduction="20000"/>
          </a:bodyPr>
          <a:lstStyle/>
          <a:p>
            <a:pPr>
              <a:spcAft>
                <a:spcPct val="20000"/>
              </a:spcAft>
              <a:buFont typeface="Wingdings" panose="05000000000000000000" pitchFamily="2" charset="2"/>
              <a:buChar char="v"/>
            </a:pPr>
            <a:r>
              <a:rPr lang="en-US" altLang="en-US" sz="2800" dirty="0" smtClean="0">
                <a:latin typeface="Tw Cen MT" panose="020B0602020104020603" pitchFamily="34" charset="0"/>
              </a:rPr>
              <a:t>painless </a:t>
            </a:r>
            <a:r>
              <a:rPr lang="en-US" altLang="en-US" sz="2800" dirty="0">
                <a:latin typeface="Tw Cen MT" panose="020B0602020104020603" pitchFamily="34" charset="0"/>
              </a:rPr>
              <a:t>supraclavicular or cervical </a:t>
            </a:r>
            <a:r>
              <a:rPr lang="en-US" altLang="en-US" sz="2800" dirty="0" smtClean="0">
                <a:latin typeface="Tw Cen MT" panose="020B0602020104020603" pitchFamily="34" charset="0"/>
              </a:rPr>
              <a:t>adenopathy</a:t>
            </a:r>
            <a:r>
              <a:rPr lang="en-US" altLang="en-US" sz="2800" dirty="0">
                <a:latin typeface="Tw Cen MT" panose="020B0602020104020603" pitchFamily="34" charset="0"/>
              </a:rPr>
              <a:t/>
            </a:r>
            <a:br>
              <a:rPr lang="en-US" altLang="en-US" sz="2800" dirty="0">
                <a:latin typeface="Tw Cen MT" panose="020B0602020104020603" pitchFamily="34" charset="0"/>
              </a:rPr>
            </a:br>
            <a:endParaRPr lang="en-US" altLang="en-US" sz="2800" dirty="0">
              <a:latin typeface="Tw Cen MT" panose="020B0602020104020603" pitchFamily="34" charset="0"/>
            </a:endParaRPr>
          </a:p>
          <a:p>
            <a:pPr>
              <a:spcAft>
                <a:spcPct val="20000"/>
              </a:spcAft>
              <a:buFont typeface="Wingdings" panose="05000000000000000000" pitchFamily="2" charset="2"/>
              <a:buChar char="v"/>
            </a:pPr>
            <a:r>
              <a:rPr lang="en-US" altLang="en-US" sz="2800" dirty="0">
                <a:latin typeface="Tw Cen MT" panose="020B0602020104020603" pitchFamily="34" charset="0"/>
              </a:rPr>
              <a:t>Affected nodes are firm and </a:t>
            </a:r>
            <a:r>
              <a:rPr lang="en-US" altLang="en-US" sz="2800" dirty="0" smtClean="0">
                <a:latin typeface="Tw Cen MT" panose="020B0602020104020603" pitchFamily="34" charset="0"/>
              </a:rPr>
              <a:t>rubbery</a:t>
            </a:r>
            <a:r>
              <a:rPr lang="en-US" altLang="en-US" sz="2800" dirty="0">
                <a:latin typeface="Tw Cen MT" panose="020B0602020104020603" pitchFamily="34" charset="0"/>
              </a:rPr>
              <a:t/>
            </a:r>
            <a:br>
              <a:rPr lang="en-US" altLang="en-US" sz="2800" dirty="0">
                <a:latin typeface="Tw Cen MT" panose="020B0602020104020603" pitchFamily="34" charset="0"/>
              </a:rPr>
            </a:br>
            <a:endParaRPr lang="en-US" altLang="en-US" sz="2800" dirty="0">
              <a:latin typeface="Tw Cen MT" panose="020B0602020104020603" pitchFamily="34" charset="0"/>
            </a:endParaRPr>
          </a:p>
          <a:p>
            <a:pPr>
              <a:spcAft>
                <a:spcPct val="20000"/>
              </a:spcAft>
              <a:buFont typeface="Wingdings" panose="05000000000000000000" pitchFamily="2" charset="2"/>
              <a:buChar char="v"/>
            </a:pPr>
            <a:r>
              <a:rPr lang="en-US" altLang="en-US" sz="2800" dirty="0">
                <a:latin typeface="Tw Cen MT" panose="020B0602020104020603" pitchFamily="34" charset="0"/>
              </a:rPr>
              <a:t>2/3 </a:t>
            </a:r>
            <a:r>
              <a:rPr lang="en-US" altLang="en-US" sz="2800" dirty="0" smtClean="0">
                <a:latin typeface="Tw Cen MT" panose="020B0602020104020603" pitchFamily="34" charset="0"/>
              </a:rPr>
              <a:t>- mediastinal involvement</a:t>
            </a:r>
            <a:r>
              <a:rPr lang="en-US" altLang="en-US" sz="2800" dirty="0">
                <a:latin typeface="Tw Cen MT" panose="020B0602020104020603" pitchFamily="34" charset="0"/>
              </a:rPr>
              <a:t/>
            </a:r>
            <a:br>
              <a:rPr lang="en-US" altLang="en-US" sz="2800" dirty="0">
                <a:latin typeface="Tw Cen MT" panose="020B0602020104020603" pitchFamily="34" charset="0"/>
              </a:rPr>
            </a:br>
            <a:endParaRPr lang="en-US" altLang="en-US" sz="2800" dirty="0">
              <a:latin typeface="Tw Cen MT" panose="020B0602020104020603" pitchFamily="34" charset="0"/>
            </a:endParaRPr>
          </a:p>
          <a:p>
            <a:pPr>
              <a:spcAft>
                <a:spcPct val="20000"/>
              </a:spcAft>
              <a:buFont typeface="Wingdings" panose="05000000000000000000" pitchFamily="2" charset="2"/>
              <a:buChar char="v"/>
            </a:pPr>
            <a:r>
              <a:rPr lang="en-US" altLang="en-US" sz="2800" dirty="0" smtClean="0">
                <a:latin typeface="Tw Cen MT" panose="020B0602020104020603" pitchFamily="34" charset="0"/>
              </a:rPr>
              <a:t>Spleen and hepatic involvement</a:t>
            </a:r>
            <a:endParaRPr lang="he-IL" altLang="en-US" sz="2800" dirty="0" smtClean="0">
              <a:latin typeface="Tw Cen MT" panose="020B0602020104020603" pitchFamily="34" charset="0"/>
            </a:endParaRPr>
          </a:p>
          <a:p>
            <a:pPr>
              <a:spcAft>
                <a:spcPct val="20000"/>
              </a:spcAft>
              <a:buFont typeface="Wingdings" panose="05000000000000000000" pitchFamily="2" charset="2"/>
              <a:buChar char="v"/>
            </a:pPr>
            <a:endParaRPr lang="en-US" altLang="en-US" sz="2800" dirty="0" smtClean="0">
              <a:latin typeface="Tw Cen MT" panose="020B0602020104020603" pitchFamily="34" charset="0"/>
            </a:endParaRPr>
          </a:p>
          <a:p>
            <a:pPr>
              <a:spcAft>
                <a:spcPct val="20000"/>
              </a:spcAft>
              <a:buFont typeface="Wingdings" panose="05000000000000000000" pitchFamily="2" charset="2"/>
              <a:buChar char="v"/>
            </a:pPr>
            <a:r>
              <a:rPr lang="en-US" altLang="en-US" sz="2800" dirty="0">
                <a:latin typeface="Tw Cen MT" panose="020B0602020104020603" pitchFamily="34" charset="0"/>
              </a:rPr>
              <a:t>B symptoms: </a:t>
            </a:r>
            <a:r>
              <a:rPr lang="en-US" altLang="en-US" sz="2800" dirty="0" smtClean="0">
                <a:latin typeface="Tw Cen MT" panose="020B0602020104020603" pitchFamily="34" charset="0"/>
              </a:rPr>
              <a:t>Fever </a:t>
            </a:r>
            <a:r>
              <a:rPr lang="en-US" altLang="en-US" sz="2800" dirty="0">
                <a:latin typeface="Tw Cen MT" panose="020B0602020104020603" pitchFamily="34" charset="0"/>
              </a:rPr>
              <a:t>of &gt;38C, drenching night sweats, 10% weight loss over 6 months</a:t>
            </a:r>
            <a:r>
              <a:rPr lang="en-US" altLang="en-US" sz="2800" dirty="0" smtClean="0">
                <a:latin typeface="Tw Cen MT" panose="020B0602020104020603" pitchFamily="34" charset="0"/>
              </a:rPr>
              <a:t>.</a:t>
            </a:r>
          </a:p>
          <a:p>
            <a:pPr>
              <a:spcAft>
                <a:spcPct val="20000"/>
              </a:spcAft>
              <a:buFont typeface="Wingdings" panose="05000000000000000000" pitchFamily="2" charset="2"/>
              <a:buChar char="v"/>
            </a:pPr>
            <a:endParaRPr lang="en-US" altLang="en-US" sz="2800" dirty="0" smtClean="0">
              <a:latin typeface="Tw Cen MT" panose="020B0602020104020603" pitchFamily="34" charset="0"/>
            </a:endParaRPr>
          </a:p>
          <a:p>
            <a:pPr>
              <a:spcAft>
                <a:spcPct val="20000"/>
              </a:spcAft>
              <a:buFont typeface="Wingdings" panose="05000000000000000000" pitchFamily="2" charset="2"/>
              <a:buChar char="v"/>
            </a:pPr>
            <a:r>
              <a:rPr lang="en-US" altLang="en-US" sz="2800" dirty="0" smtClean="0">
                <a:latin typeface="Tw Cen MT" panose="020B0602020104020603" pitchFamily="34" charset="0"/>
              </a:rPr>
              <a:t>Laboratory and imaging</a:t>
            </a:r>
            <a:endParaRPr lang="en-US" sz="2800" dirty="0"/>
          </a:p>
          <a:p>
            <a:endParaRPr lang="he-IL" dirty="0"/>
          </a:p>
        </p:txBody>
      </p:sp>
      <p:pic>
        <p:nvPicPr>
          <p:cNvPr id="4" name="Picture 2" descr="https://umem.org/files/uploads/content/pearls/visual_diagnosis/mediastinal%20mas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4410" y="1924621"/>
            <a:ext cx="4503469" cy="264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0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 arbor STAGING</a:t>
            </a:r>
            <a:endParaRPr lang="he-IL"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599" y="1585114"/>
            <a:ext cx="6524625" cy="4333875"/>
          </a:xfrm>
          <a:prstGeom prst="rect">
            <a:avLst/>
          </a:prstGeom>
        </p:spPr>
      </p:pic>
    </p:spTree>
    <p:extLst>
      <p:ext uri="{BB962C8B-B14F-4D97-AF65-F5344CB8AC3E}">
        <p14:creationId xmlns:p14="http://schemas.microsoft.com/office/powerpoint/2010/main" val="4920268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PROGNOSIS</a:t>
            </a:r>
            <a:endParaRPr lang="en-US" dirty="0"/>
          </a:p>
        </p:txBody>
      </p:sp>
      <p:sp>
        <p:nvSpPr>
          <p:cNvPr id="3" name="Content Placeholder 2"/>
          <p:cNvSpPr>
            <a:spLocks noGrp="1"/>
          </p:cNvSpPr>
          <p:nvPr>
            <p:ph idx="1"/>
          </p:nvPr>
        </p:nvSpPr>
        <p:spPr/>
        <p:txBody>
          <a:bodyPr/>
          <a:lstStyle/>
          <a:p>
            <a:r>
              <a:rPr lang="en-US" dirty="0"/>
              <a:t>Current trials divide patients into </a:t>
            </a:r>
            <a:r>
              <a:rPr lang="en-US" dirty="0" smtClean="0"/>
              <a:t>3 </a:t>
            </a:r>
            <a:r>
              <a:rPr lang="en-US" dirty="0"/>
              <a:t>groups</a:t>
            </a:r>
            <a:r>
              <a:rPr lang="en-US" dirty="0" smtClean="0"/>
              <a:t>:</a:t>
            </a:r>
            <a:endParaRPr lang="en-US" dirty="0"/>
          </a:p>
          <a:p>
            <a:pPr marL="514350" indent="-514350">
              <a:buFont typeface="+mj-lt"/>
              <a:buAutoNum type="romanUcPeriod"/>
            </a:pPr>
            <a:r>
              <a:rPr lang="en-US" dirty="0" smtClean="0"/>
              <a:t>Low risk/favorable </a:t>
            </a:r>
            <a:r>
              <a:rPr lang="en-US" dirty="0"/>
              <a:t>prognosis </a:t>
            </a:r>
            <a:r>
              <a:rPr lang="en-US" dirty="0" smtClean="0"/>
              <a:t>(PFS-92%, OS-98%)</a:t>
            </a:r>
          </a:p>
          <a:p>
            <a:pPr marL="514350" indent="-514350">
              <a:buFont typeface="+mj-lt"/>
              <a:buAutoNum type="romanUcPeriod"/>
            </a:pPr>
            <a:r>
              <a:rPr lang="en-US" dirty="0" smtClean="0"/>
              <a:t>Intermediate risk </a:t>
            </a:r>
            <a:r>
              <a:rPr lang="en-US" dirty="0"/>
              <a:t>(</a:t>
            </a:r>
            <a:r>
              <a:rPr lang="en-US" dirty="0" smtClean="0"/>
              <a:t>PFS-85%, OS-93%)</a:t>
            </a:r>
          </a:p>
          <a:p>
            <a:pPr marL="514350" indent="-514350">
              <a:buFont typeface="+mj-lt"/>
              <a:buAutoNum type="romanUcPeriod"/>
            </a:pPr>
            <a:r>
              <a:rPr lang="en-US" dirty="0" smtClean="0"/>
              <a:t>High risk </a:t>
            </a:r>
            <a:r>
              <a:rPr lang="en-US" dirty="0"/>
              <a:t>(</a:t>
            </a:r>
            <a:r>
              <a:rPr lang="en-US" dirty="0" smtClean="0"/>
              <a:t>PFS-83%, OS-94%)</a:t>
            </a:r>
            <a:endParaRPr lang="en-US" dirty="0"/>
          </a:p>
          <a:p>
            <a:endParaRPr lang="en-US" dirty="0"/>
          </a:p>
        </p:txBody>
      </p:sp>
    </p:spTree>
    <p:extLst>
      <p:ext uri="{BB962C8B-B14F-4D97-AF65-F5344CB8AC3E}">
        <p14:creationId xmlns:p14="http://schemas.microsoft.com/office/powerpoint/2010/main" val="3404978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F600808-5BA5-488F-91B5-20EA30BA5F81}"/>
              </a:ext>
            </a:extLst>
          </p:cNvPr>
          <p:cNvPicPr>
            <a:picLocks noChangeAspect="1"/>
          </p:cNvPicPr>
          <p:nvPr/>
        </p:nvPicPr>
        <p:blipFill>
          <a:blip r:embed="rId3"/>
          <a:stretch>
            <a:fillRect/>
          </a:stretch>
        </p:blipFill>
        <p:spPr>
          <a:xfrm>
            <a:off x="2438401" y="990600"/>
            <a:ext cx="6672083" cy="2667000"/>
          </a:xfrm>
          <a:prstGeom prst="rect">
            <a:avLst/>
          </a:prstGeom>
        </p:spPr>
      </p:pic>
      <p:sp>
        <p:nvSpPr>
          <p:cNvPr id="3" name="TextBox 2"/>
          <p:cNvSpPr txBox="1"/>
          <p:nvPr/>
        </p:nvSpPr>
        <p:spPr>
          <a:xfrm>
            <a:off x="2333107" y="4411287"/>
            <a:ext cx="4544290" cy="1569660"/>
          </a:xfrm>
          <a:prstGeom prst="rect">
            <a:avLst/>
          </a:prstGeom>
          <a:noFill/>
        </p:spPr>
        <p:txBody>
          <a:bodyPr wrap="square" rtlCol="0">
            <a:spAutoFit/>
          </a:bodyPr>
          <a:lstStyle/>
          <a:p>
            <a:r>
              <a:rPr lang="en-US" sz="2400" b="1" dirty="0" smtClean="0"/>
              <a:t>Tailored therapy-</a:t>
            </a:r>
          </a:p>
          <a:p>
            <a:pPr marL="342900" indent="-342900">
              <a:buFont typeface="Wingdings" panose="05000000000000000000" pitchFamily="2" charset="2"/>
              <a:buChar char="v"/>
            </a:pPr>
            <a:r>
              <a:rPr lang="en-US" sz="2400" dirty="0" smtClean="0"/>
              <a:t>Risk factors</a:t>
            </a:r>
          </a:p>
          <a:p>
            <a:pPr marL="342900" indent="-342900">
              <a:buFont typeface="Wingdings" panose="05000000000000000000" pitchFamily="2" charset="2"/>
              <a:buChar char="v"/>
            </a:pPr>
            <a:r>
              <a:rPr lang="en-US" sz="2400" dirty="0" smtClean="0"/>
              <a:t>Early PET for response assessment</a:t>
            </a:r>
            <a:endParaRPr lang="en-US" sz="2400" dirty="0"/>
          </a:p>
        </p:txBody>
      </p:sp>
    </p:spTree>
    <p:extLst>
      <p:ext uri="{BB962C8B-B14F-4D97-AF65-F5344CB8AC3E}">
        <p14:creationId xmlns:p14="http://schemas.microsoft.com/office/powerpoint/2010/main" val="5508204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a:t>
            </a:r>
            <a:endParaRPr lang="en-US" dirty="0"/>
          </a:p>
        </p:txBody>
      </p:sp>
      <p:sp>
        <p:nvSpPr>
          <p:cNvPr id="3" name="Content Placeholder 2"/>
          <p:cNvSpPr>
            <a:spLocks noGrp="1"/>
          </p:cNvSpPr>
          <p:nvPr>
            <p:ph idx="1"/>
          </p:nvPr>
        </p:nvSpPr>
        <p:spPr/>
        <p:txBody>
          <a:bodyPr/>
          <a:lstStyle/>
          <a:p>
            <a:r>
              <a:rPr lang="en-US" dirty="0"/>
              <a:t>From the </a:t>
            </a:r>
            <a:r>
              <a:rPr lang="en-US" dirty="0" smtClean="0"/>
              <a:t>1990s, </a:t>
            </a:r>
            <a:r>
              <a:rPr lang="en-US" dirty="0"/>
              <a:t>the main focus </a:t>
            </a:r>
            <a:r>
              <a:rPr lang="en-US" dirty="0" smtClean="0"/>
              <a:t>is </a:t>
            </a:r>
            <a:r>
              <a:rPr lang="en-US" b="1" dirty="0" smtClean="0"/>
              <a:t>to </a:t>
            </a:r>
            <a:r>
              <a:rPr lang="en-US" b="1" dirty="0"/>
              <a:t>minimize toxicity </a:t>
            </a:r>
            <a:r>
              <a:rPr lang="en-US" dirty="0"/>
              <a:t>while preserving the excellent event-free (</a:t>
            </a:r>
            <a:r>
              <a:rPr lang="en-US" b="1" dirty="0"/>
              <a:t>EFS</a:t>
            </a:r>
            <a:r>
              <a:rPr lang="en-US" dirty="0"/>
              <a:t>) and overall survival (</a:t>
            </a:r>
            <a:r>
              <a:rPr lang="en-US" b="1" dirty="0"/>
              <a:t>OS</a:t>
            </a:r>
            <a:r>
              <a:rPr lang="en-US" dirty="0" smtClean="0"/>
              <a:t>). </a:t>
            </a:r>
          </a:p>
          <a:p>
            <a:endParaRPr lang="en-US" dirty="0" smtClean="0"/>
          </a:p>
          <a:p>
            <a:r>
              <a:rPr lang="en-US" dirty="0" smtClean="0"/>
              <a:t>several </a:t>
            </a:r>
            <a:r>
              <a:rPr lang="en-US" dirty="0"/>
              <a:t>cycles of </a:t>
            </a:r>
            <a:r>
              <a:rPr lang="en-US" b="1" dirty="0"/>
              <a:t>multi-agent chemotherapy </a:t>
            </a:r>
            <a:r>
              <a:rPr lang="en-US" dirty="0"/>
              <a:t>with </a:t>
            </a:r>
            <a:r>
              <a:rPr lang="en-US" b="1" dirty="0"/>
              <a:t>low-dose radiotherapy </a:t>
            </a:r>
            <a:r>
              <a:rPr lang="en-US" dirty="0"/>
              <a:t>given to sites of initial disease (involved field radiotherapy). </a:t>
            </a:r>
            <a:endParaRPr lang="en-US" dirty="0" smtClean="0"/>
          </a:p>
          <a:p>
            <a:endParaRPr lang="en-US" dirty="0"/>
          </a:p>
          <a:p>
            <a:r>
              <a:rPr lang="en-US" b="1" dirty="0"/>
              <a:t>ABVD</a:t>
            </a:r>
            <a:r>
              <a:rPr lang="en-US" dirty="0"/>
              <a:t> [Adriamycin (doxorubicin), bleomycin, vinblastine, </a:t>
            </a:r>
            <a:r>
              <a:rPr lang="en-US" dirty="0" err="1"/>
              <a:t>dacarbazine</a:t>
            </a:r>
            <a:r>
              <a:rPr lang="en-US" dirty="0"/>
              <a:t>] </a:t>
            </a:r>
            <a:r>
              <a:rPr lang="en-US" dirty="0" smtClean="0"/>
              <a:t>chemotherapy, with less toxicities </a:t>
            </a:r>
            <a:r>
              <a:rPr lang="en-US" dirty="0"/>
              <a:t>of male infertility and </a:t>
            </a:r>
            <a:r>
              <a:rPr lang="en-US" dirty="0" smtClean="0"/>
              <a:t>fatal </a:t>
            </a:r>
            <a:r>
              <a:rPr lang="en-US" dirty="0"/>
              <a:t>secondary </a:t>
            </a:r>
            <a:r>
              <a:rPr lang="en-US" dirty="0" smtClean="0"/>
              <a:t>leukemia.</a:t>
            </a:r>
          </a:p>
          <a:p>
            <a:endParaRPr lang="en-US" dirty="0"/>
          </a:p>
        </p:txBody>
      </p:sp>
    </p:spTree>
    <p:extLst>
      <p:ext uri="{BB962C8B-B14F-4D97-AF65-F5344CB8AC3E}">
        <p14:creationId xmlns:p14="http://schemas.microsoft.com/office/powerpoint/2010/main" val="429087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Relapsed and refractory Hodgkin </a:t>
            </a:r>
            <a:r>
              <a:rPr lang="en-US" dirty="0" smtClean="0"/>
              <a:t>lymphoma</a:t>
            </a:r>
            <a:endParaRPr lang="en-US" dirty="0"/>
          </a:p>
        </p:txBody>
      </p:sp>
      <p:sp>
        <p:nvSpPr>
          <p:cNvPr id="3" name="Subtitle 2"/>
          <p:cNvSpPr>
            <a:spLocks noGrp="1"/>
          </p:cNvSpPr>
          <p:nvPr>
            <p:ph type="subTitle" idx="1"/>
          </p:nvPr>
        </p:nvSpPr>
        <p:spPr/>
        <p:txBody>
          <a:bodyPr>
            <a:normAutofit/>
          </a:bodyPr>
          <a:lstStyle/>
          <a:p>
            <a:r>
              <a:rPr lang="en-US" b="1" dirty="0" smtClean="0"/>
              <a:t>Introduction &amp; research</a:t>
            </a:r>
            <a:endParaRPr lang="en-US" dirty="0"/>
          </a:p>
        </p:txBody>
      </p:sp>
    </p:spTree>
    <p:extLst>
      <p:ext uri="{BB962C8B-B14F-4D97-AF65-F5344CB8AC3E}">
        <p14:creationId xmlns:p14="http://schemas.microsoft.com/office/powerpoint/2010/main" val="17579776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Relapsed/ refractory </a:t>
            </a:r>
            <a:r>
              <a:rPr lang="en-US" dirty="0"/>
              <a:t>Hodgkin lymphoma</a:t>
            </a:r>
          </a:p>
        </p:txBody>
      </p:sp>
      <p:sp>
        <p:nvSpPr>
          <p:cNvPr id="3" name="Content Placeholder 2"/>
          <p:cNvSpPr>
            <a:spLocks noGrp="1"/>
          </p:cNvSpPr>
          <p:nvPr>
            <p:ph idx="1"/>
          </p:nvPr>
        </p:nvSpPr>
        <p:spPr/>
        <p:txBody>
          <a:bodyPr/>
          <a:lstStyle/>
          <a:p>
            <a:r>
              <a:rPr lang="en-US" dirty="0"/>
              <a:t>Usually treated with </a:t>
            </a:r>
            <a:r>
              <a:rPr lang="en-US" b="1" dirty="0"/>
              <a:t>2nd line chemotherapy </a:t>
            </a:r>
            <a:r>
              <a:rPr lang="en-US" dirty="0"/>
              <a:t>and </a:t>
            </a:r>
            <a:r>
              <a:rPr lang="en-US" b="1" dirty="0"/>
              <a:t>autologous stem cell transplantation. </a:t>
            </a:r>
            <a:r>
              <a:rPr lang="en-US" dirty="0"/>
              <a:t/>
            </a:r>
            <a:br>
              <a:rPr lang="en-US" dirty="0"/>
            </a:br>
            <a:endParaRPr lang="en-US" dirty="0"/>
          </a:p>
          <a:p>
            <a:r>
              <a:rPr lang="en-US" dirty="0"/>
              <a:t>Factors associated with cure after relapse include timing of relapse (early vs. late), the extent of initial disease, nature and extent of initial therapy (chemotherapy alone, combined modality therapy), and the nature and extent of disease at relapse. </a:t>
            </a:r>
            <a:br>
              <a:rPr lang="en-US" dirty="0"/>
            </a:br>
            <a:endParaRPr lang="en-US" dirty="0"/>
          </a:p>
          <a:p>
            <a:r>
              <a:rPr lang="en-US" dirty="0"/>
              <a:t>OS, EFS, rates of 68%, 53%, respectively have been published. </a:t>
            </a:r>
            <a:br>
              <a:rPr lang="en-US" dirty="0"/>
            </a:br>
            <a:endParaRPr lang="en-US" dirty="0"/>
          </a:p>
        </p:txBody>
      </p:sp>
    </p:spTree>
    <p:extLst>
      <p:ext uri="{BB962C8B-B14F-4D97-AF65-F5344CB8AC3E}">
        <p14:creationId xmlns:p14="http://schemas.microsoft.com/office/powerpoint/2010/main" val="40285094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Case – C. I</a:t>
            </a:r>
            <a:r>
              <a:rPr lang="en-US" dirty="0" smtClean="0"/>
              <a:t>.</a:t>
            </a:r>
            <a:br>
              <a:rPr lang="en-US" dirty="0" smtClean="0"/>
            </a:br>
            <a:r>
              <a:rPr lang="en-US" sz="3200" dirty="0" smtClean="0"/>
              <a:t>physical examination </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Well appeared child</a:t>
            </a:r>
            <a:r>
              <a:rPr lang="en-US" dirty="0" smtClean="0"/>
              <a:t>, Vital signs – normal.</a:t>
            </a:r>
            <a:r>
              <a:rPr lang="he-IL" dirty="0" smtClean="0"/>
              <a:t> </a:t>
            </a:r>
            <a:r>
              <a:rPr lang="en-US" dirty="0" smtClean="0"/>
              <a:t>NT</a:t>
            </a:r>
            <a:r>
              <a:rPr lang="he-IL" dirty="0" smtClean="0"/>
              <a:t> </a:t>
            </a:r>
            <a:r>
              <a:rPr lang="en-US" dirty="0" smtClean="0"/>
              <a:t>fontanelle. </a:t>
            </a:r>
          </a:p>
          <a:p>
            <a:pPr>
              <a:buFont typeface="Arial" panose="020B0604020202020204" pitchFamily="34" charset="0"/>
              <a:buChar char="•"/>
            </a:pPr>
            <a:r>
              <a:rPr lang="en-US" b="1" dirty="0" smtClean="0"/>
              <a:t>Head-</a:t>
            </a:r>
            <a:r>
              <a:rPr lang="en-US" dirty="0" smtClean="0"/>
              <a:t> R red warm firm mass, not tender </a:t>
            </a:r>
            <a:endParaRPr lang="en-US" dirty="0"/>
          </a:p>
          <a:p>
            <a:pPr>
              <a:buFont typeface="Arial" panose="020B0604020202020204" pitchFamily="34" charset="0"/>
              <a:buChar char="•"/>
            </a:pPr>
            <a:r>
              <a:rPr lang="en-US" dirty="0" smtClean="0"/>
              <a:t>Heart</a:t>
            </a:r>
            <a:r>
              <a:rPr lang="en-US" dirty="0"/>
              <a:t>, lungs – normal</a:t>
            </a:r>
          </a:p>
          <a:p>
            <a:pPr>
              <a:buFont typeface="Arial" panose="020B0604020202020204" pitchFamily="34" charset="0"/>
              <a:buChar char="•"/>
            </a:pPr>
            <a:r>
              <a:rPr lang="en-US" dirty="0"/>
              <a:t>Abdomen – </a:t>
            </a:r>
            <a:r>
              <a:rPr lang="en-US" dirty="0" smtClean="0"/>
              <a:t>normal, w/o </a:t>
            </a:r>
            <a:r>
              <a:rPr lang="en-US" dirty="0" err="1" smtClean="0"/>
              <a:t>hepato</a:t>
            </a:r>
            <a:r>
              <a:rPr lang="en-US" dirty="0" smtClean="0"/>
              <a:t>-splenomegaly</a:t>
            </a:r>
            <a:endParaRPr lang="en-US" dirty="0"/>
          </a:p>
          <a:p>
            <a:pPr>
              <a:buFont typeface="Arial" panose="020B0604020202020204" pitchFamily="34" charset="0"/>
              <a:buChar char="•"/>
            </a:pPr>
            <a:r>
              <a:rPr lang="en-US" dirty="0"/>
              <a:t>Genitals – male, </a:t>
            </a:r>
            <a:r>
              <a:rPr lang="en-US" dirty="0" smtClean="0"/>
              <a:t>normal</a:t>
            </a:r>
          </a:p>
          <a:p>
            <a:pPr>
              <a:buFont typeface="Arial" panose="020B0604020202020204" pitchFamily="34" charset="0"/>
              <a:buChar char="•"/>
            </a:pPr>
            <a:r>
              <a:rPr lang="en-US" b="1" dirty="0" smtClean="0"/>
              <a:t>LN</a:t>
            </a:r>
            <a:r>
              <a:rPr lang="en-US" dirty="0" smtClean="0"/>
              <a:t> – post auricular &amp; </a:t>
            </a:r>
            <a:r>
              <a:rPr lang="en-US" dirty="0"/>
              <a:t>occipital </a:t>
            </a:r>
            <a:r>
              <a:rPr lang="en-US" dirty="0" smtClean="0"/>
              <a:t>bilateral enlargement</a:t>
            </a:r>
          </a:p>
        </p:txBody>
      </p:sp>
    </p:spTree>
    <p:extLst>
      <p:ext uri="{BB962C8B-B14F-4D97-AF65-F5344CB8AC3E}">
        <p14:creationId xmlns:p14="http://schemas.microsoft.com/office/powerpoint/2010/main" val="1794972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 agents in the management of </a:t>
            </a:r>
            <a:r>
              <a:rPr lang="en-US" dirty="0" err="1"/>
              <a:t>chemoresistant</a:t>
            </a:r>
            <a:r>
              <a:rPr lang="en-US" dirty="0"/>
              <a:t> </a:t>
            </a:r>
            <a:r>
              <a:rPr lang="en-US" dirty="0" smtClean="0"/>
              <a:t>patients</a:t>
            </a:r>
            <a:endParaRPr lang="en-US" dirty="0"/>
          </a:p>
        </p:txBody>
      </p:sp>
      <p:sp>
        <p:nvSpPr>
          <p:cNvPr id="3" name="Content Placeholder 2"/>
          <p:cNvSpPr>
            <a:spLocks noGrp="1"/>
          </p:cNvSpPr>
          <p:nvPr>
            <p:ph idx="1"/>
          </p:nvPr>
        </p:nvSpPr>
        <p:spPr/>
        <p:txBody>
          <a:bodyPr>
            <a:normAutofit/>
          </a:bodyPr>
          <a:lstStyle/>
          <a:p>
            <a:r>
              <a:rPr lang="en-US" dirty="0" smtClean="0"/>
              <a:t>Targeting </a:t>
            </a:r>
            <a:r>
              <a:rPr lang="en-US" dirty="0"/>
              <a:t>surface proteins on the malignant RS cells can </a:t>
            </a:r>
            <a:r>
              <a:rPr lang="en-US" dirty="0" smtClean="0"/>
              <a:t>be </a:t>
            </a:r>
            <a:r>
              <a:rPr lang="en-US" dirty="0"/>
              <a:t>achieved with </a:t>
            </a:r>
            <a:r>
              <a:rPr lang="en-US" b="1" dirty="0"/>
              <a:t>rituximab</a:t>
            </a:r>
            <a:r>
              <a:rPr lang="en-US" dirty="0"/>
              <a:t> when these cells express </a:t>
            </a:r>
            <a:r>
              <a:rPr lang="en-US" b="1" dirty="0"/>
              <a:t>CD20</a:t>
            </a:r>
            <a:r>
              <a:rPr lang="en-US" dirty="0"/>
              <a:t> (15-30% of classical HL). In addition, RS stem cells and supportive B-cell environments also express CD20. </a:t>
            </a:r>
            <a:br>
              <a:rPr lang="en-US" dirty="0"/>
            </a:br>
            <a:endParaRPr lang="en-US" dirty="0"/>
          </a:p>
          <a:p>
            <a:r>
              <a:rPr lang="en-US" b="1" dirty="0" err="1"/>
              <a:t>Brentuximab</a:t>
            </a:r>
            <a:r>
              <a:rPr lang="en-US" dirty="0"/>
              <a:t> </a:t>
            </a:r>
            <a:r>
              <a:rPr lang="en-US" b="1" dirty="0" err="1"/>
              <a:t>vedotin</a:t>
            </a:r>
            <a:r>
              <a:rPr lang="en-US" dirty="0"/>
              <a:t>, an antibody-drug conjugate composed of an </a:t>
            </a:r>
            <a:r>
              <a:rPr lang="en-US" b="1" dirty="0"/>
              <a:t>anti-CD30</a:t>
            </a:r>
            <a:r>
              <a:rPr lang="en-US" dirty="0"/>
              <a:t> </a:t>
            </a:r>
            <a:r>
              <a:rPr lang="en-US" b="1" dirty="0"/>
              <a:t>antibody</a:t>
            </a:r>
            <a:r>
              <a:rPr lang="en-US" dirty="0"/>
              <a:t> conjugated to the microtubule-disrupting agent, monomethyl </a:t>
            </a:r>
            <a:r>
              <a:rPr lang="en-US" dirty="0" err="1"/>
              <a:t>auristatin</a:t>
            </a:r>
            <a:r>
              <a:rPr lang="en-US" dirty="0"/>
              <a:t> E (MMAE), has demonstrated a high overall and CR rate in patients with R/R HL after ASCT.</a:t>
            </a:r>
            <a:br>
              <a:rPr lang="en-US" dirty="0"/>
            </a:br>
            <a:endParaRPr lang="en-US" dirty="0"/>
          </a:p>
          <a:p>
            <a:endParaRPr lang="en-US" dirty="0"/>
          </a:p>
        </p:txBody>
      </p:sp>
    </p:spTree>
    <p:extLst>
      <p:ext uri="{BB962C8B-B14F-4D97-AF65-F5344CB8AC3E}">
        <p14:creationId xmlns:p14="http://schemas.microsoft.com/office/powerpoint/2010/main" val="3644722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Fig. 1: Brentuximab vedotin mechanism of 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628650"/>
            <a:ext cx="7048500" cy="558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4" descr="http://www.cancerresearch.org/CRI/media/Content/Strategy%20and%20Impact/Timeline/2011-Adcetris-diagr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888" y="2200275"/>
            <a:ext cx="4210050" cy="2719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3394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brentuximab</a:t>
            </a:r>
            <a:endParaRPr lang="en-US" dirty="0"/>
          </a:p>
        </p:txBody>
      </p:sp>
      <p:sp>
        <p:nvSpPr>
          <p:cNvPr id="3" name="Content Placeholder 2"/>
          <p:cNvSpPr>
            <a:spLocks noGrp="1"/>
          </p:cNvSpPr>
          <p:nvPr>
            <p:ph idx="1"/>
          </p:nvPr>
        </p:nvSpPr>
        <p:spPr/>
        <p:txBody>
          <a:bodyPr/>
          <a:lstStyle/>
          <a:p>
            <a:r>
              <a:rPr lang="en-US" dirty="0"/>
              <a:t>In 2011, BV was approved by the US Food and Drug Administration for the treatment of patients with relapsed HL after ASCT and for patients with HL refractory to two lines of chemotherapy. </a:t>
            </a:r>
          </a:p>
          <a:p>
            <a:endParaRPr lang="en-US" dirty="0"/>
          </a:p>
        </p:txBody>
      </p:sp>
      <p:pic>
        <p:nvPicPr>
          <p:cNvPr id="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79380" y="2980087"/>
            <a:ext cx="3274195" cy="332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443" y="4006399"/>
            <a:ext cx="5652128" cy="109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0994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790" y="685228"/>
            <a:ext cx="9720072" cy="2724722"/>
          </a:xfrm>
        </p:spPr>
        <p:txBody>
          <a:bodyPr>
            <a:normAutofit fontScale="90000"/>
          </a:bodyPr>
          <a:lstStyle/>
          <a:p>
            <a:r>
              <a:rPr lang="en-US" b="1" dirty="0"/>
              <a:t>Relapsed and refractory Hodgkin’s lymphoma in children and adolescence: Retrospective study in Israel between the years </a:t>
            </a:r>
            <a:r>
              <a:rPr lang="en-US" b="1" dirty="0" smtClean="0"/>
              <a:t>1998-2014</a:t>
            </a:r>
            <a:r>
              <a:rPr lang="en-US" dirty="0"/>
              <a:t/>
            </a:r>
            <a:br>
              <a:rPr lang="en-US" dirty="0"/>
            </a:br>
            <a:endParaRPr lang="en-US" dirty="0"/>
          </a:p>
        </p:txBody>
      </p:sp>
      <p:sp>
        <p:nvSpPr>
          <p:cNvPr id="3" name="Content Placeholder 2"/>
          <p:cNvSpPr>
            <a:spLocks noGrp="1"/>
          </p:cNvSpPr>
          <p:nvPr>
            <p:ph idx="1"/>
          </p:nvPr>
        </p:nvSpPr>
        <p:spPr>
          <a:xfrm>
            <a:off x="1024128" y="3409950"/>
            <a:ext cx="9720073" cy="2899410"/>
          </a:xfrm>
        </p:spPr>
        <p:txBody>
          <a:bodyPr/>
          <a:lstStyle/>
          <a:p>
            <a:r>
              <a:rPr lang="en-US" sz="2000" dirty="0"/>
              <a:t>Noa </a:t>
            </a:r>
            <a:r>
              <a:rPr lang="en-US" sz="2000" dirty="0" smtClean="0"/>
              <a:t>Granot</a:t>
            </a:r>
            <a:r>
              <a:rPr lang="he-IL" sz="2000" baseline="30000" dirty="0" smtClean="0"/>
              <a:t> </a:t>
            </a:r>
            <a:r>
              <a:rPr lang="en-US" sz="2000" dirty="0"/>
              <a:t>, </a:t>
            </a:r>
            <a:r>
              <a:rPr lang="en-US" sz="2000" dirty="0" err="1"/>
              <a:t>Ayelet</a:t>
            </a:r>
            <a:r>
              <a:rPr lang="en-US" sz="2000" dirty="0"/>
              <a:t> </a:t>
            </a:r>
            <a:r>
              <a:rPr lang="en-US" sz="2000" dirty="0" smtClean="0"/>
              <a:t>Ben-Barak, </a:t>
            </a:r>
            <a:r>
              <a:rPr lang="en-US" sz="2000" dirty="0"/>
              <a:t>Tanya </a:t>
            </a:r>
            <a:r>
              <a:rPr lang="en-US" sz="2000" dirty="0" err="1" smtClean="0"/>
              <a:t>Mashiach</a:t>
            </a:r>
            <a:r>
              <a:rPr lang="en-US" sz="2000" baseline="30000" dirty="0" smtClean="0"/>
              <a:t> </a:t>
            </a:r>
            <a:r>
              <a:rPr lang="en-US" sz="2000" dirty="0" smtClean="0"/>
              <a:t>, </a:t>
            </a:r>
            <a:r>
              <a:rPr lang="en-US" sz="2000" dirty="0"/>
              <a:t>Myriam Weyl Ben- </a:t>
            </a:r>
            <a:r>
              <a:rPr lang="en-US" sz="2000" dirty="0" err="1" smtClean="0"/>
              <a:t>Arush</a:t>
            </a:r>
            <a:r>
              <a:rPr lang="en-US" sz="2000" b="1" dirty="0"/>
              <a:t/>
            </a:r>
            <a:br>
              <a:rPr lang="en-US" sz="2000" b="1" dirty="0"/>
            </a:br>
            <a:endParaRPr lang="en-US" sz="2000" b="1" dirty="0" smtClean="0"/>
          </a:p>
          <a:p>
            <a:endParaRPr lang="en-US" sz="2400" b="1" dirty="0" smtClean="0"/>
          </a:p>
          <a:p>
            <a:endParaRPr lang="en-US" sz="2400" b="1" dirty="0"/>
          </a:p>
          <a:p>
            <a:r>
              <a:rPr lang="en-US" sz="2400" b="1" dirty="0" smtClean="0"/>
              <a:t>Presented at </a:t>
            </a:r>
            <a:r>
              <a:rPr lang="en-US" sz="2400" b="1" dirty="0"/>
              <a:t>International Symposium on Childhood, Adolescent, and Young Adult Hodgkin Lymphoma (ISCAYAHL</a:t>
            </a:r>
            <a:r>
              <a:rPr lang="en-US" sz="2400" b="1" dirty="0" smtClean="0"/>
              <a:t>), May 2017.</a:t>
            </a:r>
            <a:endParaRPr lang="en-US" sz="2400" b="1" dirty="0"/>
          </a:p>
          <a:p>
            <a:endParaRPr lang="en-US" dirty="0"/>
          </a:p>
        </p:txBody>
      </p:sp>
    </p:spTree>
    <p:extLst>
      <p:ext uri="{BB962C8B-B14F-4D97-AF65-F5344CB8AC3E}">
        <p14:creationId xmlns:p14="http://schemas.microsoft.com/office/powerpoint/2010/main" val="15189530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he-IL" dirty="0"/>
          </a:p>
        </p:txBody>
      </p:sp>
      <p:sp>
        <p:nvSpPr>
          <p:cNvPr id="3" name="Content Placeholder 2"/>
          <p:cNvSpPr>
            <a:spLocks noGrp="1"/>
          </p:cNvSpPr>
          <p:nvPr>
            <p:ph idx="1"/>
          </p:nvPr>
        </p:nvSpPr>
        <p:spPr/>
        <p:txBody>
          <a:bodyPr>
            <a:normAutofit/>
          </a:bodyPr>
          <a:lstStyle/>
          <a:p>
            <a:pPr algn="l" rtl="0">
              <a:buFont typeface="Wingdings" panose="05000000000000000000" pitchFamily="2" charset="2"/>
              <a:buChar char="v"/>
            </a:pPr>
            <a:r>
              <a:rPr lang="en-US" sz="2400" dirty="0" smtClean="0"/>
              <a:t>Retrospective study in 5 major hospitals in Israel</a:t>
            </a:r>
          </a:p>
          <a:p>
            <a:pPr algn="l" rtl="0">
              <a:buFont typeface="Wingdings" panose="05000000000000000000" pitchFamily="2" charset="2"/>
              <a:buChar char="v"/>
            </a:pPr>
            <a:r>
              <a:rPr lang="en-US" sz="2400" dirty="0" smtClean="0"/>
              <a:t>The first </a:t>
            </a:r>
            <a:r>
              <a:rPr lang="en-US" sz="2400" dirty="0" smtClean="0"/>
              <a:t>time </a:t>
            </a:r>
            <a:r>
              <a:rPr lang="en-US" sz="2400" dirty="0" smtClean="0"/>
              <a:t>such a </a:t>
            </a:r>
            <a:r>
              <a:rPr lang="en-US" sz="2400" dirty="0" smtClean="0"/>
              <a:t>study was conducted in Israel</a:t>
            </a:r>
          </a:p>
          <a:p>
            <a:pPr>
              <a:buFont typeface="Wingdings" panose="05000000000000000000" pitchFamily="2" charset="2"/>
              <a:buChar char="v"/>
            </a:pPr>
            <a:r>
              <a:rPr lang="en-US" sz="2400" dirty="0" smtClean="0"/>
              <a:t>Major contribution- survival data </a:t>
            </a:r>
          </a:p>
          <a:p>
            <a:pPr>
              <a:buFont typeface="Wingdings" panose="05000000000000000000" pitchFamily="2" charset="2"/>
              <a:buChar char="v"/>
            </a:pPr>
            <a:r>
              <a:rPr lang="en-US" sz="2400" dirty="0" smtClean="0"/>
              <a:t>Secondary goals- </a:t>
            </a:r>
            <a:r>
              <a:rPr lang="en-US" sz="2400" dirty="0"/>
              <a:t>epidemiologic data, identify </a:t>
            </a:r>
            <a:r>
              <a:rPr lang="en-US" sz="2400" dirty="0" smtClean="0"/>
              <a:t>clinical </a:t>
            </a:r>
            <a:r>
              <a:rPr lang="en-US" sz="2400" dirty="0"/>
              <a:t>risk factors for earlier </a:t>
            </a:r>
            <a:r>
              <a:rPr lang="en-US" sz="2400" dirty="0" smtClean="0"/>
              <a:t>recurrence, </a:t>
            </a:r>
            <a:r>
              <a:rPr lang="en-US" sz="2400" dirty="0"/>
              <a:t>and examine the influence of salvage treatment on survival rates</a:t>
            </a:r>
            <a:r>
              <a:rPr lang="en-US" sz="2400" dirty="0" smtClean="0"/>
              <a:t>.</a:t>
            </a:r>
          </a:p>
          <a:p>
            <a:pPr algn="l" rtl="0">
              <a:buFont typeface="Wingdings" panose="05000000000000000000" pitchFamily="2" charset="2"/>
              <a:buChar char="v"/>
            </a:pPr>
            <a:r>
              <a:rPr lang="en-US" sz="2400" dirty="0" err="1" smtClean="0"/>
              <a:t>Statictical</a:t>
            </a:r>
            <a:r>
              <a:rPr lang="en-US" sz="2400" dirty="0" smtClean="0"/>
              <a:t> significant findings:</a:t>
            </a:r>
          </a:p>
          <a:p>
            <a:pPr lvl="1">
              <a:buFont typeface="Wingdings" panose="05000000000000000000" pitchFamily="2" charset="2"/>
              <a:buChar char="v"/>
            </a:pPr>
            <a:r>
              <a:rPr lang="en-US" dirty="0"/>
              <a:t>D</a:t>
            </a:r>
            <a:r>
              <a:rPr lang="en-US" dirty="0" smtClean="0"/>
              <a:t>iagnostic </a:t>
            </a:r>
            <a:r>
              <a:rPr lang="en-US" dirty="0"/>
              <a:t>characteristics predictive of a poor </a:t>
            </a:r>
            <a:r>
              <a:rPr lang="en-US" dirty="0" smtClean="0"/>
              <a:t>prognosis</a:t>
            </a:r>
          </a:p>
          <a:p>
            <a:pPr lvl="1">
              <a:buFont typeface="Wingdings" panose="05000000000000000000" pitchFamily="2" charset="2"/>
              <a:buChar char="v"/>
            </a:pPr>
            <a:r>
              <a:rPr lang="en-US" dirty="0"/>
              <a:t>E</a:t>
            </a:r>
            <a:r>
              <a:rPr lang="en-US" dirty="0" smtClean="0"/>
              <a:t>arlier </a:t>
            </a:r>
            <a:r>
              <a:rPr lang="en-US" dirty="0"/>
              <a:t>first line treatment failure is predictive of poorer prognosis. </a:t>
            </a:r>
          </a:p>
          <a:p>
            <a:pPr lvl="1">
              <a:buFont typeface="Wingdings" panose="05000000000000000000" pitchFamily="2" charset="2"/>
              <a:buChar char="v"/>
            </a:pPr>
            <a:r>
              <a:rPr lang="en-US" dirty="0" smtClean="0"/>
              <a:t>A recommendation for a salvage treatment that yields better prognosis.</a:t>
            </a:r>
            <a:endParaRPr lang="en-US" dirty="0"/>
          </a:p>
          <a:p>
            <a:pPr algn="l" rtl="0"/>
            <a:endParaRPr lang="he-IL" dirty="0"/>
          </a:p>
        </p:txBody>
      </p:sp>
    </p:spTree>
    <p:extLst>
      <p:ext uri="{BB962C8B-B14F-4D97-AF65-F5344CB8AC3E}">
        <p14:creationId xmlns:p14="http://schemas.microsoft.com/office/powerpoint/2010/main" val="15211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405" y="832691"/>
            <a:ext cx="9720072" cy="1499616"/>
          </a:xfrm>
        </p:spPr>
        <p:txBody>
          <a:bodyPr>
            <a:normAutofit/>
          </a:bodyPr>
          <a:lstStyle/>
          <a:p>
            <a:r>
              <a:rPr lang="en-US" dirty="0" smtClean="0"/>
              <a:t>Methods</a:t>
            </a:r>
            <a:br>
              <a:rPr lang="en-US" dirty="0" smtClean="0"/>
            </a:br>
            <a:endParaRPr lang="he-IL"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sz="3200" dirty="0"/>
              <a:t>51 children were diagnosed with recurrent Hodgkin’s lymphoma </a:t>
            </a:r>
            <a:r>
              <a:rPr lang="en-US" sz="3200" dirty="0" smtClean="0"/>
              <a:t>during </a:t>
            </a:r>
            <a:r>
              <a:rPr lang="en-US" sz="3200" dirty="0"/>
              <a:t>the years 1998 to 2014. </a:t>
            </a:r>
            <a:endParaRPr lang="en-US" sz="3200" dirty="0" smtClean="0"/>
          </a:p>
          <a:p>
            <a:pPr>
              <a:buFont typeface="Wingdings" panose="05000000000000000000" pitchFamily="2" charset="2"/>
              <a:buChar char="v"/>
            </a:pPr>
            <a:endParaRPr lang="en-US" sz="3000" dirty="0" smtClean="0"/>
          </a:p>
          <a:p>
            <a:pPr algn="l" rtl="0">
              <a:buFont typeface="Wingdings" panose="05000000000000000000" pitchFamily="2" charset="2"/>
              <a:buChar char="v"/>
            </a:pPr>
            <a:r>
              <a:rPr lang="en-US" sz="3000" dirty="0" smtClean="0"/>
              <a:t>Performed </a:t>
            </a:r>
            <a:r>
              <a:rPr lang="en-US" sz="3000" dirty="0"/>
              <a:t>at </a:t>
            </a:r>
            <a:r>
              <a:rPr lang="en-US" sz="3000" dirty="0" smtClean="0"/>
              <a:t>major Israeli </a:t>
            </a:r>
            <a:r>
              <a:rPr lang="en-US" sz="3000" dirty="0"/>
              <a:t>pediatric hematology-oncology centers, including: </a:t>
            </a:r>
            <a:r>
              <a:rPr lang="en-US" sz="3000" dirty="0" err="1"/>
              <a:t>Rambam</a:t>
            </a:r>
            <a:r>
              <a:rPr lang="en-US" sz="3000" dirty="0"/>
              <a:t>, Sheba, </a:t>
            </a:r>
            <a:r>
              <a:rPr lang="en-US" sz="3000" dirty="0" err="1"/>
              <a:t>Beilinson</a:t>
            </a:r>
            <a:r>
              <a:rPr lang="en-US" sz="3000" dirty="0"/>
              <a:t>, Hadassah and </a:t>
            </a:r>
            <a:r>
              <a:rPr lang="en-US" sz="3000" dirty="0" err="1"/>
              <a:t>Soroka</a:t>
            </a:r>
            <a:r>
              <a:rPr lang="en-US" sz="3000" dirty="0"/>
              <a:t> hospitals. </a:t>
            </a:r>
          </a:p>
          <a:p>
            <a:endParaRPr lang="he-IL" dirty="0"/>
          </a:p>
        </p:txBody>
      </p:sp>
    </p:spTree>
    <p:extLst>
      <p:ext uri="{BB962C8B-B14F-4D97-AF65-F5344CB8AC3E}">
        <p14:creationId xmlns:p14="http://schemas.microsoft.com/office/powerpoint/2010/main" val="177221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pPr eaLnBrk="0" fontAlgn="base" hangingPunct="0">
              <a:spcBef>
                <a:spcPct val="0"/>
              </a:spcBef>
              <a:spcAft>
                <a:spcPct val="0"/>
              </a:spcAft>
              <a:buFont typeface="Wingdings" panose="05000000000000000000"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he-IL" sz="2400" b="1" dirty="0"/>
              <a:t>Progressive disease </a:t>
            </a:r>
            <a:r>
              <a:rPr lang="en-US" altLang="he-IL" sz="2400" dirty="0"/>
              <a:t>- the development of new lesions, an increase &gt;25% in the size of an existing lesion, or treatment failure within 3 months of the end of therapy.</a:t>
            </a:r>
          </a:p>
          <a:p>
            <a:pPr eaLnBrk="0" fontAlgn="base" hangingPunct="0">
              <a:spcBef>
                <a:spcPct val="0"/>
              </a:spcBef>
              <a:spcAft>
                <a:spcPct val="0"/>
              </a:spcAft>
              <a:buFont typeface="Wingdings" panose="05000000000000000000"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altLang="he-IL" sz="2400" dirty="0"/>
          </a:p>
          <a:p>
            <a:pPr eaLnBrk="0" fontAlgn="base" hangingPunct="0">
              <a:spcBef>
                <a:spcPct val="0"/>
              </a:spcBef>
              <a:spcAft>
                <a:spcPct val="0"/>
              </a:spcAft>
              <a:buFont typeface="Wingdings" panose="05000000000000000000"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he-IL" sz="2400" b="1" dirty="0"/>
              <a:t>Early relapse</a:t>
            </a:r>
            <a:r>
              <a:rPr lang="en-US" altLang="he-IL" sz="2400" dirty="0"/>
              <a:t> - treatment failure 3 to 12 months after the completion of therapy.</a:t>
            </a:r>
          </a:p>
          <a:p>
            <a:pPr eaLnBrk="0" fontAlgn="base" hangingPunct="0">
              <a:spcBef>
                <a:spcPct val="0"/>
              </a:spcBef>
              <a:spcAft>
                <a:spcPct val="0"/>
              </a:spcAft>
              <a:buFont typeface="Wingdings" panose="05000000000000000000"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altLang="he-IL" sz="2400" dirty="0"/>
          </a:p>
          <a:p>
            <a:pPr eaLnBrk="0" fontAlgn="base" hangingPunct="0">
              <a:spcBef>
                <a:spcPct val="0"/>
              </a:spcBef>
              <a:spcAft>
                <a:spcPct val="0"/>
              </a:spcAft>
              <a:buFont typeface="Wingdings" panose="05000000000000000000"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he-IL" sz="2400" b="1" dirty="0"/>
              <a:t>Late relapse </a:t>
            </a:r>
            <a:r>
              <a:rPr lang="en-US" altLang="he-IL" sz="2400" dirty="0"/>
              <a:t>- treatment failure &gt;12 months after the of completion of therapy.</a:t>
            </a:r>
          </a:p>
          <a:p>
            <a:pPr algn="r"/>
            <a:endParaRPr lang="en-US" dirty="0"/>
          </a:p>
          <a:p>
            <a:endParaRPr lang="en-US" dirty="0"/>
          </a:p>
        </p:txBody>
      </p:sp>
    </p:spTree>
    <p:extLst>
      <p:ext uri="{BB962C8B-B14F-4D97-AF65-F5344CB8AC3E}">
        <p14:creationId xmlns:p14="http://schemas.microsoft.com/office/powerpoint/2010/main" val="25353642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Characteristics</a:t>
            </a:r>
          </a:p>
        </p:txBody>
      </p:sp>
      <p:graphicFrame>
        <p:nvGraphicFramePr>
          <p:cNvPr id="6" name="Table 5"/>
          <p:cNvGraphicFramePr>
            <a:graphicFrameLocks noGrp="1"/>
          </p:cNvGraphicFramePr>
          <p:nvPr>
            <p:extLst>
              <p:ext uri="{D42A27DB-BD31-4B8C-83A1-F6EECF244321}">
                <p14:modId xmlns:p14="http://schemas.microsoft.com/office/powerpoint/2010/main" val="1331842730"/>
              </p:ext>
            </p:extLst>
          </p:nvPr>
        </p:nvGraphicFramePr>
        <p:xfrm>
          <a:off x="894735" y="1764632"/>
          <a:ext cx="4744065" cy="4777792"/>
        </p:xfrm>
        <a:graphic>
          <a:graphicData uri="http://schemas.openxmlformats.org/drawingml/2006/table">
            <a:tbl>
              <a:tblPr rtl="1" firstRow="1" firstCol="1"/>
              <a:tblGrid>
                <a:gridCol w="1581355"/>
                <a:gridCol w="1581355"/>
                <a:gridCol w="1581355"/>
              </a:tblGrid>
              <a:tr h="466989">
                <a:tc>
                  <a:txBody>
                    <a:bodyPr/>
                    <a:lstStyle/>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 of Patients,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Times New Roman" panose="02020603050405020304" pitchFamily="18" charset="0"/>
                          <a:ea typeface="Times New Roman" panose="02020603050405020304" pitchFamily="18" charset="0"/>
                          <a:cs typeface="David" panose="020E0502060401010101" pitchFamily="34" charset="-79"/>
                        </a:rPr>
                        <a:t>N=51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Characteristic</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pPr>
                      <a:r>
                        <a:rPr lang="en-US" sz="1200" b="1" kern="120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Age at diagnosis, y</a:t>
                      </a:r>
                      <a:endParaRPr lang="en-US"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14.8</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Median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3.3-19.7</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Range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Age at first treatment failure, y</a:t>
                      </a: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16.3</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Median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8.8-21.3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Range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Sex</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60.8</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Male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Female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Ethnicity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68.6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35</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Jewish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31.4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Arabic</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415055">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nb-NO"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Ann Arbor stage at initial diagnosis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67.3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I+II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32.7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III+IV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Bulky disease </a:t>
                      </a:r>
                      <a:r>
                        <a:rPr lang="nb-NO" sz="1200" b="1" kern="120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at initial diagnosis</a:t>
                      </a:r>
                      <a:endParaRPr lang="en-US" sz="1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0752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70.6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768784932"/>
              </p:ext>
            </p:extLst>
          </p:nvPr>
        </p:nvGraphicFramePr>
        <p:xfrm>
          <a:off x="5755166" y="1769295"/>
          <a:ext cx="4563789" cy="4726967"/>
        </p:xfrm>
        <a:graphic>
          <a:graphicData uri="http://schemas.openxmlformats.org/drawingml/2006/table">
            <a:tbl>
              <a:tblPr rtl="1" firstRow="1" firstCol="1"/>
              <a:tblGrid>
                <a:gridCol w="1521263"/>
                <a:gridCol w="1521263"/>
                <a:gridCol w="1521263"/>
              </a:tblGrid>
              <a:tr h="518925">
                <a:tc>
                  <a:txBody>
                    <a:bodyPr/>
                    <a:lstStyle/>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 of Patients,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Times New Roman" panose="02020603050405020304" pitchFamily="18" charset="0"/>
                          <a:ea typeface="Times New Roman" panose="02020603050405020304" pitchFamily="18" charset="0"/>
                          <a:cs typeface="David" panose="020E0502060401010101" pitchFamily="34" charset="-79"/>
                        </a:rPr>
                        <a:t>N=51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Characteristic</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B symptoms at initial diagnosis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35.3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89664">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64.7</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Histology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76.5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Nodular sclerosis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Mixed cellularity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5.9</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Lymphocytic predominant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461215">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5.9</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syncytial type of Nodular sclerosis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368255">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Treatment failure, m</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20.4 (</a:t>
                      </a:r>
                      <a:r>
                        <a:rPr lang="en-US"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SD=4.2</a:t>
                      </a: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Average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Median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0-101.4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Range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Progressive </a:t>
                      </a:r>
                      <a:r>
                        <a:rPr lang="en-US" sz="1200" b="1" kern="1200" dirty="0" err="1"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disease</a:t>
                      </a:r>
                      <a:r>
                        <a:rPr lang="en-US" sz="1200" b="1" kern="1200" baseline="30000" dirty="0" err="1"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200" baseline="30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Early </a:t>
                      </a:r>
                      <a:r>
                        <a:rPr lang="en-US" sz="1200" b="1" kern="1200" dirty="0" err="1"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relapse</a:t>
                      </a:r>
                      <a:r>
                        <a:rPr lang="en-US" sz="1200" b="1" kern="1200" baseline="30000" dirty="0" err="1"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b</a:t>
                      </a:r>
                      <a:endParaRPr lang="en-US" sz="1200" baseline="30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r h="230608">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49.02</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1">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2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2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Late </a:t>
                      </a:r>
                      <a:r>
                        <a:rPr lang="en-US" sz="1200" b="1" kern="1200" dirty="0" err="1"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relapse</a:t>
                      </a:r>
                      <a:r>
                        <a:rPr lang="en-US" sz="1200" b="1" kern="1200" baseline="30000" dirty="0" err="1"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c</a:t>
                      </a:r>
                      <a:endParaRPr lang="en-US" sz="1200" baseline="30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60000"/>
                        <a:lumOff val="40000"/>
                      </a:schemeClr>
                    </a:solidFill>
                  </a:tcPr>
                </a:tc>
              </a:tr>
            </a:tbl>
          </a:graphicData>
        </a:graphic>
      </p:graphicFrame>
      <p:cxnSp>
        <p:nvCxnSpPr>
          <p:cNvPr id="9" name="Straight Arrow Connector 8"/>
          <p:cNvCxnSpPr/>
          <p:nvPr/>
        </p:nvCxnSpPr>
        <p:spPr>
          <a:xfrm>
            <a:off x="271549" y="2316480"/>
            <a:ext cx="487680" cy="11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0689" y="3715790"/>
            <a:ext cx="487680" cy="11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71549" y="4375266"/>
            <a:ext cx="487680" cy="11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90689" y="5367251"/>
            <a:ext cx="487680" cy="11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90689" y="5885411"/>
            <a:ext cx="487680" cy="11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435321" y="3494116"/>
            <a:ext cx="459971" cy="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440863" y="5378335"/>
            <a:ext cx="459971" cy="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78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a:t>
            </a:r>
            <a:endParaRPr lang="en-US" dirty="0"/>
          </a:p>
        </p:txBody>
      </p:sp>
      <p:sp>
        <p:nvSpPr>
          <p:cNvPr id="3" name="Content Placeholder 2"/>
          <p:cNvSpPr>
            <a:spLocks noGrp="1"/>
          </p:cNvSpPr>
          <p:nvPr>
            <p:ph idx="1"/>
          </p:nvPr>
        </p:nvSpPr>
        <p:spPr>
          <a:xfrm>
            <a:off x="1024128" y="2290549"/>
            <a:ext cx="9720073" cy="4023360"/>
          </a:xfrm>
        </p:spPr>
        <p:txBody>
          <a:bodyPr>
            <a:normAutofit/>
          </a:bodyPr>
          <a:lstStyle/>
          <a:p>
            <a:pPr>
              <a:buFont typeface="Wingdings" panose="05000000000000000000" pitchFamily="2" charset="2"/>
              <a:buChar char="v"/>
            </a:pPr>
            <a:r>
              <a:rPr lang="en-US" sz="2400" dirty="0"/>
              <a:t>Autologous </a:t>
            </a:r>
            <a:r>
              <a:rPr lang="en-US" sz="2400" dirty="0" smtClean="0"/>
              <a:t>SCT</a:t>
            </a:r>
          </a:p>
          <a:p>
            <a:pPr>
              <a:buFont typeface="Wingdings" panose="05000000000000000000" pitchFamily="2" charset="2"/>
              <a:buChar char="v"/>
            </a:pPr>
            <a:r>
              <a:rPr lang="en-US" sz="2400" dirty="0" smtClean="0"/>
              <a:t>Allogeneic SCT</a:t>
            </a:r>
          </a:p>
          <a:p>
            <a:pPr>
              <a:buFont typeface="Wingdings" panose="05000000000000000000" pitchFamily="2" charset="2"/>
              <a:buChar char="v"/>
            </a:pPr>
            <a:r>
              <a:rPr lang="en-US" sz="2400" dirty="0" smtClean="0"/>
              <a:t>Chemotherapy (</a:t>
            </a:r>
            <a:r>
              <a:rPr lang="en-US" sz="2400" dirty="0" err="1"/>
              <a:t>Ifosfamide</a:t>
            </a:r>
            <a:r>
              <a:rPr lang="en-US" sz="2400" dirty="0"/>
              <a:t> </a:t>
            </a:r>
            <a:r>
              <a:rPr lang="en-US" sz="2400" dirty="0" smtClean="0"/>
              <a:t>based)</a:t>
            </a:r>
          </a:p>
          <a:p>
            <a:pPr algn="l" rtl="0"/>
            <a:endParaRPr lang="nb-NO" dirty="0"/>
          </a:p>
          <a:p>
            <a:pPr algn="l" rtl="0"/>
            <a:endParaRPr lang="en-US" dirty="0"/>
          </a:p>
        </p:txBody>
      </p:sp>
    </p:spTree>
    <p:extLst>
      <p:ext uri="{BB962C8B-B14F-4D97-AF65-F5344CB8AC3E}">
        <p14:creationId xmlns:p14="http://schemas.microsoft.com/office/powerpoint/2010/main" val="41693973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Time until treatment failure in relation to age at diagnosis</a:t>
            </a:r>
          </a:p>
        </p:txBody>
      </p:sp>
      <p:graphicFrame>
        <p:nvGraphicFramePr>
          <p:cNvPr id="6" name="Table 5"/>
          <p:cNvGraphicFramePr>
            <a:graphicFrameLocks noGrp="1"/>
          </p:cNvGraphicFramePr>
          <p:nvPr>
            <p:extLst/>
          </p:nvPr>
        </p:nvGraphicFramePr>
        <p:xfrm>
          <a:off x="2521343" y="2336151"/>
          <a:ext cx="7686684" cy="3812806"/>
        </p:xfrm>
        <a:graphic>
          <a:graphicData uri="http://schemas.openxmlformats.org/drawingml/2006/table">
            <a:tbl>
              <a:tblPr firstRow="1" firstCol="1" bandRow="1">
                <a:tableStyleId>{5C22544A-7EE6-4342-B048-85BDC9FD1C3A}</a:tableStyleId>
              </a:tblPr>
              <a:tblGrid>
                <a:gridCol w="1281114"/>
                <a:gridCol w="1281114"/>
                <a:gridCol w="1281114"/>
                <a:gridCol w="1281114"/>
                <a:gridCol w="1281114"/>
                <a:gridCol w="1281114"/>
              </a:tblGrid>
              <a:tr h="44336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Age at diagnosis, y</a:t>
                      </a:r>
                    </a:p>
                    <a:p>
                      <a:pPr algn="ctr" rtl="0"/>
                      <a:endParaRPr lang="en-US"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rtl="0"/>
                      <a:r>
                        <a:rPr lang="en-US" sz="1600" b="1" kern="1200" dirty="0"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 of Patients (%)</a:t>
                      </a:r>
                      <a:endParaRPr lang="en-US"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rtl="0"/>
                      <a:r>
                        <a:rPr lang="en-US" sz="1600" dirty="0" smtClean="0"/>
                        <a:t>Time</a:t>
                      </a:r>
                      <a:r>
                        <a:rPr lang="en-US" sz="1600" baseline="0" dirty="0" smtClean="0"/>
                        <a:t> until treatment failure</a:t>
                      </a:r>
                      <a:endParaRPr lang="en-US"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rtl="0"/>
                      <a:r>
                        <a:rPr lang="en-US" sz="1600" dirty="0" smtClean="0"/>
                        <a:t>No.</a:t>
                      </a:r>
                      <a:r>
                        <a:rPr lang="en-US" sz="1600" baseline="0" dirty="0" smtClean="0"/>
                        <a:t> of death incidents</a:t>
                      </a:r>
                      <a:endParaRPr lang="en-US"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3363">
                <a:tc vMerge="1">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vMerge="1">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rtl="0"/>
                      <a:r>
                        <a:rPr lang="en-US" sz="1600" dirty="0" smtClean="0"/>
                        <a:t>median</a:t>
                      </a:r>
                      <a:endParaRPr lang="en-US" sz="1600" dirty="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P value</a:t>
                      </a:r>
                      <a:endParaRPr lang="en-US" sz="1600" dirty="0" smtClean="0">
                        <a:effectLst/>
                        <a:latin typeface="Times New Roman" panose="02020603050405020304" pitchFamily="18" charset="0"/>
                        <a:ea typeface="Times New Roman" panose="02020603050405020304" pitchFamily="18" charset="0"/>
                        <a:cs typeface="David" panose="020E0502060401010101" pitchFamily="34" charset="-79"/>
                      </a:endParaRPr>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rPr>
                        <a:t>HR [95% CI]</a:t>
                      </a:r>
                      <a:endParaRPr lang="en-US" sz="1600" dirty="0" smtClean="0">
                        <a:effectLst/>
                        <a:latin typeface="Times New Roman" panose="02020603050405020304" pitchFamily="18" charset="0"/>
                        <a:ea typeface="Times New Roman" panose="02020603050405020304" pitchFamily="18" charset="0"/>
                        <a:cs typeface="David" panose="020E0502060401010101" pitchFamily="34" charset="-79"/>
                      </a:endParaRPr>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r>
              <a:tr h="874580">
                <a:tc>
                  <a:txBody>
                    <a:bodyPr/>
                    <a:lstStyle/>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dirty="0">
                          <a:effectLst/>
                        </a:rPr>
                        <a:t>10&gt;</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he-IL" sz="1600" dirty="0" smtClean="0">
                          <a:effectLst/>
                        </a:rPr>
                        <a:t>10</a:t>
                      </a:r>
                      <a:r>
                        <a:rPr lang="en-US" sz="1600" dirty="0" smtClean="0">
                          <a:effectLst/>
                        </a:rPr>
                        <a:t> </a:t>
                      </a:r>
                      <a:r>
                        <a:rPr lang="he-IL" sz="1600" dirty="0" smtClean="0">
                          <a:effectLst/>
                        </a:rPr>
                        <a:t>(19.6)</a:t>
                      </a:r>
                      <a:endParaRPr lang="en-US" sz="1600" dirty="0" smtClean="0">
                        <a:effectLst/>
                        <a:latin typeface="Times New Roman" panose="02020603050405020304" pitchFamily="18" charset="0"/>
                        <a:ea typeface="Times New Roman" panose="02020603050405020304" pitchFamily="18" charset="0"/>
                        <a:cs typeface="David" panose="020E0502060401010101" pitchFamily="34" charset="-79"/>
                      </a:endParaRPr>
                    </a:p>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dirty="0">
                          <a:effectLst/>
                        </a:rPr>
                        <a:t>42.5</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b="1" dirty="0" smtClean="0">
                          <a:effectLst/>
                        </a:rPr>
                        <a:t>0.009</a:t>
                      </a:r>
                      <a:endParaRPr lang="en-US" sz="1600" b="1"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effectLst/>
                        </a:rPr>
                        <a:t>1</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dirty="0" smtClean="0">
                          <a:effectLst/>
                        </a:rPr>
                        <a:t>2</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r>
              <a:tr h="874580">
                <a:tc>
                  <a:txBody>
                    <a:bodyPr/>
                    <a:lstStyle/>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a:effectLst/>
                        </a:rPr>
                        <a:t>10-15</a:t>
                      </a:r>
                      <a:endParaRPr lang="en-US" sz="160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dirty="0" smtClean="0">
                          <a:effectLst/>
                        </a:rPr>
                        <a:t>26</a:t>
                      </a:r>
                      <a:r>
                        <a:rPr lang="en-US" sz="1600" dirty="0" smtClean="0">
                          <a:effectLst/>
                        </a:rPr>
                        <a:t> </a:t>
                      </a:r>
                      <a:r>
                        <a:rPr lang="he-IL" sz="1600" dirty="0" smtClean="0">
                          <a:effectLst/>
                        </a:rPr>
                        <a:t>(51)</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a:effectLst/>
                        </a:rPr>
                        <a:t>7.1</a:t>
                      </a:r>
                      <a:endParaRPr lang="en-US" sz="160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b="1">
                          <a:effectLst/>
                        </a:rPr>
                        <a:t>0.019</a:t>
                      </a:r>
                      <a:endParaRPr lang="en-US" sz="1600" b="1">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effectLst/>
                        </a:rPr>
                        <a:t>2.48</a:t>
                      </a:r>
                    </a:p>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effectLst/>
                        </a:rPr>
                        <a:t>[1.16-5.30]</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a:effectLst/>
                        </a:rPr>
                        <a:t>6</a:t>
                      </a:r>
                      <a:endParaRPr lang="en-US" sz="160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r>
              <a:tr h="874580">
                <a:tc>
                  <a:txBody>
                    <a:bodyPr/>
                    <a:lstStyle/>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dirty="0">
                          <a:effectLst/>
                        </a:rPr>
                        <a:t>16≤</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dirty="0" smtClean="0">
                          <a:effectLst/>
                        </a:rPr>
                        <a:t>15</a:t>
                      </a:r>
                      <a:r>
                        <a:rPr lang="en-US" sz="1600" dirty="0" smtClean="0">
                          <a:effectLst/>
                        </a:rPr>
                        <a:t> </a:t>
                      </a:r>
                      <a:r>
                        <a:rPr lang="he-IL" sz="1600" dirty="0" smtClean="0">
                          <a:effectLst/>
                        </a:rPr>
                        <a:t>(29.4)</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dirty="0">
                          <a:effectLst/>
                        </a:rPr>
                        <a:t>5.1</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b="1" dirty="0">
                          <a:effectLst/>
                        </a:rPr>
                        <a:t>0.002</a:t>
                      </a:r>
                      <a:endParaRPr lang="en-US" sz="1600" b="1"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b="1" dirty="0">
                          <a:solidFill>
                            <a:srgbClr val="FF0000"/>
                          </a:solidFill>
                          <a:effectLst/>
                        </a:rPr>
                        <a:t>3.89</a:t>
                      </a:r>
                    </a:p>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effectLst/>
                        </a:rPr>
                        <a:t>[1.61-9.35]</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1">
                        <a:lnSpc>
                          <a:spcPct val="200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600" dirty="0">
                          <a:effectLst/>
                        </a:rPr>
                        <a:t>4</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r>
            </a:tbl>
          </a:graphicData>
        </a:graphic>
      </p:graphicFrame>
      <p:sp>
        <p:nvSpPr>
          <p:cNvPr id="7" name="TextBox 6"/>
          <p:cNvSpPr txBox="1"/>
          <p:nvPr/>
        </p:nvSpPr>
        <p:spPr>
          <a:xfrm>
            <a:off x="2304672" y="6187797"/>
            <a:ext cx="5472608" cy="530915"/>
          </a:xfrm>
          <a:prstGeom prst="rect">
            <a:avLst/>
          </a:prstGeom>
          <a:noFill/>
        </p:spPr>
        <p:txBody>
          <a:bodyPr wrap="square" rtlCol="0">
            <a:spAutoFit/>
          </a:bodyPr>
          <a:lstStyle/>
          <a:p>
            <a:pPr algn="l"/>
            <a:r>
              <a:rPr lang="en-US" altLang="en-US" sz="1050" dirty="0">
                <a:latin typeface="Arial" panose="020B0604020202020204" pitchFamily="34" charset="0"/>
                <a:ea typeface="Times New Roman" panose="02020603050405020304" pitchFamily="18" charset="0"/>
                <a:cs typeface="David" panose="020E0502060401010101" pitchFamily="34" charset="-79"/>
              </a:rPr>
              <a:t>HR; Hazard Ratio. CI; Confidence Interval.</a:t>
            </a:r>
            <a:endParaRPr lang="en-US" altLang="en-US" sz="14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794884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diagnosis</a:t>
            </a: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Head mass- hematoma/ soft tissue sarcoma / bone derived </a:t>
            </a:r>
            <a:r>
              <a:rPr lang="en-US" dirty="0" smtClean="0"/>
              <a:t>tumor</a:t>
            </a:r>
            <a:endParaRPr lang="en-US" dirty="0" smtClean="0"/>
          </a:p>
          <a:p>
            <a:pPr>
              <a:buFont typeface="Wingdings" panose="05000000000000000000" pitchFamily="2" charset="2"/>
              <a:buChar char="v"/>
            </a:pPr>
            <a:r>
              <a:rPr lang="en-US" dirty="0" smtClean="0"/>
              <a:t>Lymphadenopathy-</a:t>
            </a:r>
            <a:endParaRPr lang="he-IL" dirty="0" smtClean="0"/>
          </a:p>
          <a:p>
            <a:pPr marL="0" indent="0">
              <a:buNone/>
            </a:pPr>
            <a:endParaRPr lang="en-US" dirty="0" smtClean="0"/>
          </a:p>
        </p:txBody>
      </p:sp>
      <p:graphicFrame>
        <p:nvGraphicFramePr>
          <p:cNvPr id="4" name="Diagram 3"/>
          <p:cNvGraphicFramePr/>
          <p:nvPr>
            <p:extLst>
              <p:ext uri="{D42A27DB-BD31-4B8C-83A1-F6EECF244321}">
                <p14:modId xmlns:p14="http://schemas.microsoft.com/office/powerpoint/2010/main" val="3902343284"/>
              </p:ext>
            </p:extLst>
          </p:nvPr>
        </p:nvGraphicFramePr>
        <p:xfrm>
          <a:off x="1054100" y="2921000"/>
          <a:ext cx="8128000" cy="3708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02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D86F56D-288E-44BA-A92F-3CDCA852C96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0E374B0B-8BD7-40F7-ABFC-F6EDC5D81F9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7B0DD53D-3516-4A0F-A5D6-5F3F6D02FB1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7C977729-08DE-40D5-8594-566CF80CF8A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F5D4550C-92E9-4381-947A-D4704A28CBA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C852B74F-E9F1-4689-9E59-B20F697C4425}"/>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F4564018-5448-40A0-990F-540FB08FE147}"/>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D3F0B08B-5532-4E47-AA75-AA459B5F1A1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Time until treatment failure in relation to </a:t>
            </a:r>
            <a:r>
              <a:rPr lang="en-US" sz="4400" dirty="0" smtClean="0"/>
              <a:t>progression free survival</a:t>
            </a:r>
            <a:endParaRPr lang="en-US" sz="4400" dirty="0"/>
          </a:p>
        </p:txBody>
      </p:sp>
      <p:graphicFrame>
        <p:nvGraphicFramePr>
          <p:cNvPr id="5" name="Table 4"/>
          <p:cNvGraphicFramePr>
            <a:graphicFrameLocks noGrp="1"/>
          </p:cNvGraphicFramePr>
          <p:nvPr>
            <p:extLst/>
          </p:nvPr>
        </p:nvGraphicFramePr>
        <p:xfrm>
          <a:off x="2451355" y="2316487"/>
          <a:ext cx="8177849" cy="3625561"/>
        </p:xfrm>
        <a:graphic>
          <a:graphicData uri="http://schemas.openxmlformats.org/drawingml/2006/table">
            <a:tbl>
              <a:tblPr firstRow="1" firstCol="1" bandRow="1">
                <a:tableStyleId>{5C22544A-7EE6-4342-B048-85BDC9FD1C3A}</a:tableStyleId>
              </a:tblPr>
              <a:tblGrid>
                <a:gridCol w="1615412"/>
                <a:gridCol w="937491"/>
                <a:gridCol w="937491"/>
                <a:gridCol w="937491"/>
                <a:gridCol w="937491"/>
                <a:gridCol w="937491"/>
                <a:gridCol w="937491"/>
                <a:gridCol w="937491"/>
              </a:tblGrid>
              <a:tr h="583692">
                <a:tc rowSpan="2">
                  <a:txBody>
                    <a:bodyPr/>
                    <a:lstStyle/>
                    <a:p>
                      <a:pPr algn="ctr"/>
                      <a:r>
                        <a:rPr lang="en-US" sz="1600" dirty="0" smtClean="0"/>
                        <a:t>Treatment failure </a:t>
                      </a:r>
                      <a:endParaRPr lang="en-US"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600" b="1" kern="1200" dirty="0"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 of Patients </a:t>
                      </a:r>
                      <a:endParaRPr lang="en-US" sz="1600" dirty="0" smtClean="0"/>
                    </a:p>
                    <a:p>
                      <a:pPr algn="ctr"/>
                      <a:endParaRPr lang="en-US"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1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1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gridSpan="2">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600" dirty="0" smtClean="0"/>
                        <a:t>Second relapse</a:t>
                      </a:r>
                    </a:p>
                    <a:p>
                      <a:pPr algn="ctr"/>
                      <a:endParaRPr lang="en-US"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1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gridSpan="2">
                  <a:txBody>
                    <a:bodyPr/>
                    <a:lstStyle/>
                    <a:p>
                      <a:pPr algn="ctr"/>
                      <a:r>
                        <a:rPr lang="en-US" sz="1600" dirty="0" smtClean="0"/>
                        <a:t>Death</a:t>
                      </a:r>
                      <a:r>
                        <a:rPr lang="en-US" sz="1600" baseline="0" dirty="0" smtClean="0"/>
                        <a:t> incidents</a:t>
                      </a:r>
                      <a:endParaRPr lang="en-US"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1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r>
              <a:tr h="1050646">
                <a:tc vMerge="1">
                  <a:txBody>
                    <a:bodyPr/>
                    <a:lstStyle/>
                    <a:p>
                      <a:endParaRPr lang="en-US" sz="1000" dirty="0"/>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First</a:t>
                      </a:r>
                      <a:r>
                        <a:rPr lang="en-US" sz="1600" baseline="0" dirty="0" smtClean="0"/>
                        <a:t> relapse</a:t>
                      </a:r>
                    </a:p>
                    <a:p>
                      <a:pPr algn="ctr"/>
                      <a:r>
                        <a:rPr lang="he-IL" sz="1600" dirty="0" smtClean="0">
                          <a:effectLst/>
                        </a:rPr>
                        <a:t>(</a:t>
                      </a:r>
                      <a:r>
                        <a:rPr lang="en-US" sz="1600" dirty="0" smtClean="0">
                          <a:effectLst/>
                        </a:rPr>
                        <a:t>N=51</a:t>
                      </a:r>
                      <a:r>
                        <a:rPr lang="he-IL" sz="1600" dirty="0" smtClean="0">
                          <a:effectLst/>
                        </a:rPr>
                        <a:t>)</a:t>
                      </a:r>
                      <a:endParaRPr lang="en-US" sz="1600" dirty="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Second relapse</a:t>
                      </a:r>
                    </a:p>
                    <a:p>
                      <a:pPr marL="0" marR="0" lvl="0" indent="0" algn="ctr" defTabSz="914400" rtl="1" eaLnBrk="1" fontAlgn="auto" latinLnBrk="0" hangingPunct="1">
                        <a:lnSpc>
                          <a:spcPct val="100000"/>
                        </a:lnSpc>
                        <a:spcBef>
                          <a:spcPts val="0"/>
                        </a:spcBef>
                        <a:spcAft>
                          <a:spcPts val="0"/>
                        </a:spcAft>
                        <a:buClrTx/>
                        <a:buSzTx/>
                        <a:buFontTx/>
                        <a:buNone/>
                        <a:tabLst/>
                        <a:defRPr/>
                      </a:pPr>
                      <a:r>
                        <a:rPr lang="he-IL" sz="1600" dirty="0" smtClean="0">
                          <a:effectLst/>
                        </a:rPr>
                        <a:t>(</a:t>
                      </a:r>
                      <a:r>
                        <a:rPr lang="en-US" sz="1600" dirty="0" smtClean="0">
                          <a:effectLst/>
                        </a:rPr>
                        <a:t>N=19</a:t>
                      </a:r>
                      <a:r>
                        <a:rPr lang="he-IL" sz="1600" dirty="0" smtClean="0">
                          <a:effectLst/>
                        </a:rPr>
                        <a:t>)</a:t>
                      </a:r>
                      <a:endParaRPr lang="en-US" sz="1600" dirty="0" smtClean="0">
                        <a:effectLst/>
                        <a:latin typeface="Times New Roman" panose="02020603050405020304" pitchFamily="18" charset="0"/>
                        <a:ea typeface="Times New Roman" panose="02020603050405020304" pitchFamily="18" charset="0"/>
                        <a:cs typeface="David" panose="020E0502060401010101" pitchFamily="34" charset="-79"/>
                      </a:endParaRPr>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600" baseline="0" dirty="0" smtClean="0"/>
                        <a:t>Death incidents</a:t>
                      </a:r>
                    </a:p>
                    <a:p>
                      <a:pPr marL="0" marR="0" lvl="0" indent="0" algn="ctr" defTabSz="914400" rtl="1" eaLnBrk="1" fontAlgn="auto" latinLnBrk="0" hangingPunct="1">
                        <a:lnSpc>
                          <a:spcPct val="100000"/>
                        </a:lnSpc>
                        <a:spcBef>
                          <a:spcPts val="0"/>
                        </a:spcBef>
                        <a:spcAft>
                          <a:spcPts val="0"/>
                        </a:spcAft>
                        <a:buClrTx/>
                        <a:buSzTx/>
                        <a:buFontTx/>
                        <a:buNone/>
                        <a:tabLst/>
                        <a:defRPr/>
                      </a:pPr>
                      <a:r>
                        <a:rPr lang="he-IL" sz="1600" dirty="0" smtClean="0">
                          <a:effectLst/>
                        </a:rPr>
                        <a:t>(</a:t>
                      </a:r>
                      <a:r>
                        <a:rPr lang="en-US" sz="1600" dirty="0" smtClean="0">
                          <a:effectLst/>
                        </a:rPr>
                        <a:t>N=12</a:t>
                      </a:r>
                      <a:r>
                        <a:rPr lang="he-IL" sz="1600" dirty="0" smtClean="0">
                          <a:effectLst/>
                        </a:rPr>
                        <a:t>)</a:t>
                      </a:r>
                      <a:endParaRPr lang="en-US" sz="1600" dirty="0" smtClean="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600" dirty="0" smtClean="0">
                          <a:effectLst/>
                        </a:rPr>
                        <a:t>HR </a:t>
                      </a:r>
                    </a:p>
                    <a:p>
                      <a:pPr marL="0" marR="0" lvl="0" indent="0" algn="ctr" defTabSz="914400" rtl="1" eaLnBrk="1" fontAlgn="auto" latinLnBrk="0" hangingPunct="1">
                        <a:lnSpc>
                          <a:spcPct val="100000"/>
                        </a:lnSpc>
                        <a:spcBef>
                          <a:spcPts val="0"/>
                        </a:spcBef>
                        <a:spcAft>
                          <a:spcPts val="0"/>
                        </a:spcAft>
                        <a:buClrTx/>
                        <a:buSzTx/>
                        <a:buFontTx/>
                        <a:buNone/>
                        <a:tabLst/>
                        <a:defRPr/>
                      </a:pPr>
                      <a:r>
                        <a:rPr lang="en-US" sz="1600" dirty="0" smtClean="0">
                          <a:effectLst/>
                        </a:rPr>
                        <a:t>[95% CI]</a:t>
                      </a:r>
                      <a:endParaRPr lang="en-US" sz="1600" dirty="0" smtClean="0">
                        <a:effectLst/>
                        <a:latin typeface="Times New Roman" panose="02020603050405020304" pitchFamily="18" charset="0"/>
                        <a:ea typeface="Times New Roman" panose="02020603050405020304" pitchFamily="18" charset="0"/>
                        <a:cs typeface="David" panose="020E0502060401010101" pitchFamily="34" charset="-79"/>
                      </a:endParaRPr>
                    </a:p>
                    <a:p>
                      <a:pPr algn="ctr"/>
                      <a:endParaRPr lang="en-US" sz="1600" dirty="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a:t>
                      </a:r>
                      <a:endParaRPr lang="en-US" sz="1600" dirty="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600" dirty="0" smtClean="0">
                          <a:effectLst/>
                        </a:rPr>
                        <a:t>HR </a:t>
                      </a:r>
                    </a:p>
                    <a:p>
                      <a:pPr marL="0" marR="0" lvl="0" indent="0" algn="ctr" defTabSz="914400" rtl="1" eaLnBrk="1" fontAlgn="auto" latinLnBrk="0" hangingPunct="1">
                        <a:lnSpc>
                          <a:spcPct val="100000"/>
                        </a:lnSpc>
                        <a:spcBef>
                          <a:spcPts val="0"/>
                        </a:spcBef>
                        <a:spcAft>
                          <a:spcPts val="0"/>
                        </a:spcAft>
                        <a:buClrTx/>
                        <a:buSzTx/>
                        <a:buFontTx/>
                        <a:buNone/>
                        <a:tabLst/>
                        <a:defRPr/>
                      </a:pPr>
                      <a:r>
                        <a:rPr lang="en-US" sz="1600" dirty="0" smtClean="0">
                          <a:effectLst/>
                        </a:rPr>
                        <a:t>[95% CI]</a:t>
                      </a:r>
                      <a:endParaRPr lang="en-US" sz="1600" dirty="0" smtClean="0">
                        <a:effectLst/>
                        <a:latin typeface="Times New Roman" panose="02020603050405020304" pitchFamily="18" charset="0"/>
                        <a:ea typeface="Times New Roman" panose="02020603050405020304" pitchFamily="18" charset="0"/>
                        <a:cs typeface="David" panose="020E0502060401010101" pitchFamily="34" charset="-79"/>
                      </a:endParaRPr>
                    </a:p>
                    <a:p>
                      <a:pPr algn="ctr"/>
                      <a:endParaRPr lang="en-US" sz="1600" dirty="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smtClean="0"/>
                        <a:t>P</a:t>
                      </a:r>
                      <a:endParaRPr lang="en-US" sz="1600" dirty="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00431">
                <a:tc>
                  <a:txBody>
                    <a:bodyPr/>
                    <a:lstStyle/>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Progressive </a:t>
                      </a:r>
                      <a:r>
                        <a:rPr lang="en-US" sz="1600" b="1" kern="1200" dirty="0"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disease</a:t>
                      </a:r>
                      <a:endParaRPr lang="en-US" sz="1600" baseline="30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rtl="1">
                        <a:spcAft>
                          <a:spcPts val="0"/>
                        </a:spcAft>
                      </a:pPr>
                      <a:r>
                        <a:rPr lang="he-IL" sz="1600" dirty="0">
                          <a:effectLst/>
                        </a:rPr>
                        <a:t>11</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spcAft>
                          <a:spcPts val="0"/>
                        </a:spcAft>
                      </a:pPr>
                      <a:r>
                        <a:rPr lang="en-US" sz="1600" dirty="0">
                          <a:effectLst/>
                        </a:rPr>
                        <a:t>8</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r" rtl="1">
                        <a:spcAft>
                          <a:spcPts val="0"/>
                        </a:spcAft>
                        <a:tabLst>
                          <a:tab pos="291465" algn="ctr"/>
                        </a:tabLst>
                      </a:pPr>
                      <a:r>
                        <a:rPr lang="en-US" sz="1600" dirty="0">
                          <a:effectLst/>
                        </a:rPr>
                        <a:t>	4</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1">
                        <a:spcAft>
                          <a:spcPts val="0"/>
                        </a:spcAft>
                      </a:pPr>
                      <a:r>
                        <a:rPr lang="en-US" sz="1600" b="1" dirty="0">
                          <a:solidFill>
                            <a:srgbClr val="FF0000"/>
                          </a:solidFill>
                          <a:effectLst/>
                        </a:rPr>
                        <a:t>17.33</a:t>
                      </a:r>
                      <a:r>
                        <a:rPr lang="en-US" sz="1600" dirty="0">
                          <a:effectLst/>
                        </a:rPr>
                        <a:t> (3.64-82.53)</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1">
                        <a:spcAft>
                          <a:spcPts val="0"/>
                        </a:spcAft>
                      </a:pPr>
                      <a:r>
                        <a:rPr lang="en-US" sz="1600" b="1" dirty="0">
                          <a:effectLst/>
                        </a:rPr>
                        <a:t>0.0001</a:t>
                      </a:r>
                      <a:endParaRPr lang="en-US" sz="1600" b="1"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spcAft>
                          <a:spcPts val="0"/>
                        </a:spcAft>
                      </a:pPr>
                      <a:r>
                        <a:rPr lang="en-US" sz="1600" b="1" dirty="0">
                          <a:solidFill>
                            <a:srgbClr val="FF0000"/>
                          </a:solidFill>
                          <a:effectLst/>
                        </a:rPr>
                        <a:t>4.20</a:t>
                      </a:r>
                      <a:r>
                        <a:rPr lang="en-US" sz="1600" dirty="0">
                          <a:effectLst/>
                        </a:rPr>
                        <a:t>   (0.94-18.82)</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spcAft>
                          <a:spcPts val="0"/>
                        </a:spcAft>
                      </a:pPr>
                      <a:r>
                        <a:rPr lang="en-US" sz="1600" dirty="0">
                          <a:effectLst/>
                        </a:rPr>
                        <a:t>0.061</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lnT w="12700" cap="flat" cmpd="sng" algn="ctr">
                      <a:solidFill>
                        <a:schemeClr val="tx1"/>
                      </a:solidFill>
                      <a:prstDash val="solid"/>
                      <a:round/>
                      <a:headEnd type="none" w="med" len="med"/>
                      <a:tailEnd type="none" w="med" len="med"/>
                    </a:lnT>
                  </a:tcPr>
                </a:tc>
              </a:tr>
              <a:tr h="700431">
                <a:tc>
                  <a:txBody>
                    <a:bodyPr/>
                    <a:lstStyle/>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Early </a:t>
                      </a:r>
                      <a:r>
                        <a:rPr lang="en-US" sz="1600" b="1" kern="1200" dirty="0"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relapse</a:t>
                      </a:r>
                      <a:endParaRPr lang="en-US" sz="1600" baseline="30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tc>
                  <a:txBody>
                    <a:bodyPr/>
                    <a:lstStyle/>
                    <a:p>
                      <a:pPr algn="ctr" rtl="1">
                        <a:spcAft>
                          <a:spcPts val="0"/>
                        </a:spcAft>
                      </a:pPr>
                      <a:r>
                        <a:rPr lang="he-IL" sz="1600" dirty="0">
                          <a:effectLst/>
                        </a:rPr>
                        <a:t>15</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spcAft>
                          <a:spcPts val="0"/>
                        </a:spcAft>
                      </a:pPr>
                      <a:r>
                        <a:rPr lang="en-US" sz="1600" dirty="0">
                          <a:effectLst/>
                        </a:rPr>
                        <a:t>9</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1">
                        <a:spcAft>
                          <a:spcPts val="0"/>
                        </a:spcAft>
                      </a:pPr>
                      <a:r>
                        <a:rPr lang="en-US" sz="1600" dirty="0">
                          <a:effectLst/>
                        </a:rPr>
                        <a:t>5</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1">
                        <a:spcAft>
                          <a:spcPts val="0"/>
                        </a:spcAft>
                      </a:pPr>
                      <a:r>
                        <a:rPr lang="en-US" sz="1600" dirty="0">
                          <a:effectLst/>
                        </a:rPr>
                        <a:t>11.80 (2.54-54.83)</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spcAft>
                          <a:spcPts val="0"/>
                        </a:spcAft>
                      </a:pPr>
                      <a:r>
                        <a:rPr lang="en-US" sz="1600" b="1" dirty="0">
                          <a:effectLst/>
                        </a:rPr>
                        <a:t>0.002</a:t>
                      </a:r>
                      <a:endParaRPr lang="en-US" sz="1600" b="1"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spcAft>
                          <a:spcPts val="0"/>
                        </a:spcAft>
                      </a:pPr>
                      <a:r>
                        <a:rPr lang="en-US" sz="1600" dirty="0">
                          <a:effectLst/>
                        </a:rPr>
                        <a:t>3.65   (0.87-15.37)</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spcAft>
                          <a:spcPts val="0"/>
                        </a:spcAft>
                      </a:pPr>
                      <a:r>
                        <a:rPr lang="en-US" sz="1600" dirty="0">
                          <a:effectLst/>
                        </a:rPr>
                        <a:t>0.078</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r>
              <a:tr h="528183">
                <a:tc>
                  <a:txBody>
                    <a:bodyPr/>
                    <a:lstStyle/>
                    <a:p>
                      <a:pPr algn="ctr"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Late </a:t>
                      </a:r>
                      <a:r>
                        <a:rPr lang="en-US" sz="1600" b="1" kern="1200" dirty="0"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relapse</a:t>
                      </a:r>
                      <a:endParaRPr lang="en-US" sz="1600" baseline="30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tc>
                  <a:txBody>
                    <a:bodyPr/>
                    <a:lstStyle/>
                    <a:p>
                      <a:pPr algn="ctr" rtl="1">
                        <a:spcAft>
                          <a:spcPts val="0"/>
                        </a:spcAft>
                      </a:pPr>
                      <a:r>
                        <a:rPr lang="he-IL" sz="1600" dirty="0">
                          <a:effectLst/>
                        </a:rPr>
                        <a:t>25</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spcAft>
                          <a:spcPts val="0"/>
                        </a:spcAft>
                      </a:pPr>
                      <a:r>
                        <a:rPr lang="en-US" sz="1600" dirty="0">
                          <a:effectLst/>
                        </a:rPr>
                        <a:t>2</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1">
                        <a:spcAft>
                          <a:spcPts val="0"/>
                        </a:spcAft>
                      </a:pPr>
                      <a:r>
                        <a:rPr lang="he-IL" sz="1600" dirty="0">
                          <a:effectLst/>
                        </a:rPr>
                        <a:t>3</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spcAft>
                          <a:spcPts val="0"/>
                        </a:spcAft>
                      </a:pPr>
                      <a:r>
                        <a:rPr lang="en-US" sz="1600" dirty="0">
                          <a:effectLst/>
                        </a:rPr>
                        <a:t>1</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spcAft>
                          <a:spcPts val="0"/>
                        </a:spcAft>
                      </a:pPr>
                      <a:r>
                        <a:rPr lang="en-US" sz="1600" b="1" dirty="0">
                          <a:effectLst/>
                        </a:rPr>
                        <a:t>0.001</a:t>
                      </a:r>
                      <a:endParaRPr lang="en-US" sz="1600" b="1"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spcAft>
                          <a:spcPts val="0"/>
                        </a:spcAft>
                      </a:pPr>
                      <a:r>
                        <a:rPr lang="en-US" sz="1600" dirty="0">
                          <a:effectLst/>
                        </a:rPr>
                        <a:t>1</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c>
                  <a:txBody>
                    <a:bodyPr/>
                    <a:lstStyle/>
                    <a:p>
                      <a:pPr algn="ctr" rtl="0">
                        <a:spcAft>
                          <a:spcPts val="0"/>
                        </a:spcAft>
                      </a:pPr>
                      <a:r>
                        <a:rPr lang="en-US" sz="1600" dirty="0">
                          <a:effectLst/>
                        </a:rPr>
                        <a:t>0.125</a:t>
                      </a:r>
                      <a:endParaRPr lang="en-US" sz="16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68580" marR="68580" marT="0" marB="0"/>
                </a:tc>
              </a:tr>
            </a:tbl>
          </a:graphicData>
        </a:graphic>
      </p:graphicFrame>
      <p:sp>
        <p:nvSpPr>
          <p:cNvPr id="6" name="TextBox 5"/>
          <p:cNvSpPr txBox="1"/>
          <p:nvPr/>
        </p:nvSpPr>
        <p:spPr>
          <a:xfrm>
            <a:off x="2451355" y="5955546"/>
            <a:ext cx="5472608" cy="530915"/>
          </a:xfrm>
          <a:prstGeom prst="rect">
            <a:avLst/>
          </a:prstGeom>
          <a:noFill/>
        </p:spPr>
        <p:txBody>
          <a:bodyPr wrap="square" rtlCol="0">
            <a:spAutoFit/>
          </a:bodyPr>
          <a:lstStyle/>
          <a:p>
            <a:pPr algn="l"/>
            <a:r>
              <a:rPr lang="en-US" altLang="en-US" sz="1050" dirty="0">
                <a:latin typeface="Arial" panose="020B0604020202020204" pitchFamily="34" charset="0"/>
                <a:ea typeface="Times New Roman" panose="02020603050405020304" pitchFamily="18" charset="0"/>
                <a:cs typeface="David" panose="020E0502060401010101" pitchFamily="34" charset="-79"/>
              </a:rPr>
              <a:t>HR; Hazard Ratio. CI; Confidence Interval.</a:t>
            </a:r>
            <a:endParaRPr lang="en-US" altLang="en-US" sz="14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4985967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until treatment failure</a:t>
            </a:r>
            <a:endParaRPr lang="en-US" dirty="0"/>
          </a:p>
        </p:txBody>
      </p:sp>
      <p:grpSp>
        <p:nvGrpSpPr>
          <p:cNvPr id="5" name="Group 4"/>
          <p:cNvGrpSpPr/>
          <p:nvPr/>
        </p:nvGrpSpPr>
        <p:grpSpPr>
          <a:xfrm>
            <a:off x="1090764" y="2084832"/>
            <a:ext cx="5235736" cy="4130620"/>
            <a:chOff x="-3581859" y="606324"/>
            <a:chExt cx="11726562" cy="9454344"/>
          </a:xfrm>
        </p:grpSpPr>
        <p:grpSp>
          <p:nvGrpSpPr>
            <p:cNvPr id="6" name="Group 5"/>
            <p:cNvGrpSpPr/>
            <p:nvPr/>
          </p:nvGrpSpPr>
          <p:grpSpPr>
            <a:xfrm>
              <a:off x="-2817646" y="606324"/>
              <a:ext cx="10962349" cy="8617779"/>
              <a:chOff x="-2817646" y="606324"/>
              <a:chExt cx="10962349" cy="8617779"/>
            </a:xfrm>
          </p:grpSpPr>
          <p:pic>
            <p:nvPicPr>
              <p:cNvPr id="9" name="Picture 8"/>
              <p:cNvPicPr>
                <a:picLocks noChangeAspect="1"/>
              </p:cNvPicPr>
              <p:nvPr/>
            </p:nvPicPr>
            <p:blipFill rotWithShape="1">
              <a:blip r:embed="rId3"/>
              <a:srcRect l="5172" b="6965"/>
              <a:stretch/>
            </p:blipFill>
            <p:spPr>
              <a:xfrm>
                <a:off x="-2817646" y="606324"/>
                <a:ext cx="10962349" cy="8617779"/>
              </a:xfrm>
              <a:prstGeom prst="rect">
                <a:avLst/>
              </a:prstGeom>
            </p:spPr>
          </p:pic>
          <p:sp>
            <p:nvSpPr>
              <p:cNvPr id="10" name="Rectangle 9"/>
              <p:cNvSpPr/>
              <p:nvPr/>
            </p:nvSpPr>
            <p:spPr>
              <a:xfrm>
                <a:off x="4671748" y="6298811"/>
                <a:ext cx="43204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 name="TextBox 4"/>
            <p:cNvSpPr txBox="1"/>
            <p:nvPr/>
          </p:nvSpPr>
          <p:spPr>
            <a:xfrm>
              <a:off x="942432" y="9569221"/>
              <a:ext cx="3945338" cy="491447"/>
            </a:xfrm>
            <a:prstGeom prst="rect">
              <a:avLst/>
            </a:prstGeom>
            <a:noFill/>
          </p:spPr>
          <p:txBody>
            <a:bodyPr wrap="square" rtlCol="0">
              <a:noAutofit/>
            </a:bodyPr>
            <a:lstStyle/>
            <a:p>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Time until treatment failure </a:t>
              </a:r>
              <a:endParaRPr lang="en-US" sz="1200" dirty="0">
                <a:latin typeface="Times New Roman" panose="02020603050405020304" pitchFamily="18" charset="0"/>
                <a:ea typeface="Times New Roman" panose="02020603050405020304" pitchFamily="18" charset="0"/>
              </a:endParaRPr>
            </a:p>
          </p:txBody>
        </p:sp>
        <p:sp>
          <p:nvSpPr>
            <p:cNvPr id="8" name="TextBox 5"/>
            <p:cNvSpPr txBox="1"/>
            <p:nvPr/>
          </p:nvSpPr>
          <p:spPr>
            <a:xfrm rot="16200000">
              <a:off x="-5273705" y="3512066"/>
              <a:ext cx="4285194" cy="901501"/>
            </a:xfrm>
            <a:prstGeom prst="rect">
              <a:avLst/>
            </a:prstGeom>
            <a:noFill/>
          </p:spPr>
          <p:txBody>
            <a:bodyPr wrap="square" rtlCol="0">
              <a:noAutofit/>
            </a:bodyPr>
            <a:lstStyle/>
            <a:p>
              <a:pPr algn="ctr" rtl="1"/>
              <a:r>
                <a:rPr lang="en-US" sz="1200" dirty="0">
                  <a:solidFill>
                    <a:srgbClr val="000000"/>
                  </a:solidFill>
                  <a:latin typeface="Calibri" panose="020F0502020204030204" pitchFamily="34" charset="0"/>
                  <a:ea typeface="Times New Roman" panose="02020603050405020304" pitchFamily="18" charset="0"/>
                  <a:cs typeface="Arial" panose="020B0604020202020204" pitchFamily="34" charset="0"/>
                </a:rPr>
                <a:t>% subjects</a:t>
              </a:r>
              <a:endParaRPr lang="en-US" sz="1200" dirty="0">
                <a:latin typeface="Times New Roman" panose="02020603050405020304" pitchFamily="18" charset="0"/>
                <a:ea typeface="Times New Roman" panose="02020603050405020304" pitchFamily="18" charset="0"/>
              </a:endParaRPr>
            </a:p>
          </p:txBody>
        </p:sp>
      </p:grpSp>
      <p:sp>
        <p:nvSpPr>
          <p:cNvPr id="3" name="TextBox 2"/>
          <p:cNvSpPr txBox="1"/>
          <p:nvPr/>
        </p:nvSpPr>
        <p:spPr>
          <a:xfrm>
            <a:off x="6860738" y="2238532"/>
            <a:ext cx="4194194" cy="1477328"/>
          </a:xfrm>
          <a:prstGeom prst="rect">
            <a:avLst/>
          </a:prstGeom>
          <a:noFill/>
        </p:spPr>
        <p:txBody>
          <a:bodyPr wrap="square" rtlCol="0">
            <a:spAutoFit/>
          </a:bodyPr>
          <a:lstStyle/>
          <a:p>
            <a:r>
              <a:rPr lang="en-US" sz="2400" dirty="0"/>
              <a:t>50% of the subjects relapsed within 9 months from the end of the first treatment.</a:t>
            </a:r>
          </a:p>
          <a:p>
            <a:endParaRPr lang="en-US" dirty="0"/>
          </a:p>
        </p:txBody>
      </p:sp>
      <p:cxnSp>
        <p:nvCxnSpPr>
          <p:cNvPr id="13" name="Straight Arrow Connector 12"/>
          <p:cNvCxnSpPr/>
          <p:nvPr/>
        </p:nvCxnSpPr>
        <p:spPr>
          <a:xfrm>
            <a:off x="2139141" y="3241963"/>
            <a:ext cx="321504" cy="4267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844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Survival</a:t>
            </a:r>
            <a:endParaRPr lang="he-IL" dirty="0"/>
          </a:p>
        </p:txBody>
      </p:sp>
      <p:pic>
        <p:nvPicPr>
          <p:cNvPr id="5" name="Content Placeholder 4"/>
          <p:cNvPicPr>
            <a:picLocks noGrp="1"/>
          </p:cNvPicPr>
          <p:nvPr>
            <p:ph idx="1"/>
          </p:nvPr>
        </p:nvPicPr>
        <p:blipFill rotWithShape="1">
          <a:blip r:embed="rId3"/>
          <a:srcRect l="5660" t="4342" r="10377" b="6912"/>
          <a:stretch/>
        </p:blipFill>
        <p:spPr>
          <a:xfrm>
            <a:off x="1171143" y="1916833"/>
            <a:ext cx="4669219" cy="3500774"/>
          </a:xfrm>
          <a:prstGeom prst="rect">
            <a:avLst/>
          </a:prstGeom>
        </p:spPr>
      </p:pic>
      <p:sp>
        <p:nvSpPr>
          <p:cNvPr id="7" name="TextBox 3"/>
          <p:cNvSpPr txBox="1"/>
          <p:nvPr/>
        </p:nvSpPr>
        <p:spPr>
          <a:xfrm>
            <a:off x="2538130" y="5540753"/>
            <a:ext cx="1240790" cy="334010"/>
          </a:xfrm>
          <a:prstGeom prst="rect">
            <a:avLst/>
          </a:prstGeom>
          <a:noFill/>
        </p:spPr>
        <p:txBody>
          <a:bodyPr wrap="square" rtlCol="0">
            <a:noAutofit/>
          </a:bodyPr>
          <a:lstStyle/>
          <a:p>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 </a:t>
            </a:r>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OS (month)</a:t>
            </a:r>
            <a:endParaRPr lang="en-US" sz="1200" dirty="0">
              <a:latin typeface="Times New Roman" panose="02020603050405020304" pitchFamily="18" charset="0"/>
              <a:ea typeface="Times New Roman" panose="02020603050405020304" pitchFamily="18" charset="0"/>
            </a:endParaRPr>
          </a:p>
        </p:txBody>
      </p:sp>
      <p:sp>
        <p:nvSpPr>
          <p:cNvPr id="8" name="TextBox 3"/>
          <p:cNvSpPr txBox="1"/>
          <p:nvPr/>
        </p:nvSpPr>
        <p:spPr>
          <a:xfrm rot="16200000">
            <a:off x="128716" y="3273322"/>
            <a:ext cx="1456814" cy="334010"/>
          </a:xfrm>
          <a:prstGeom prst="rect">
            <a:avLst/>
          </a:prstGeom>
          <a:noFill/>
        </p:spPr>
        <p:txBody>
          <a:bodyPr wrap="square" rtlCol="0">
            <a:noAutofit/>
          </a:bodyPr>
          <a:lstStyle/>
          <a:p>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 </a:t>
            </a:r>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Survival probability</a:t>
            </a:r>
            <a:endParaRPr lang="en-US" sz="1200" dirty="0">
              <a:latin typeface="Times New Roman" panose="02020603050405020304" pitchFamily="18" charset="0"/>
              <a:ea typeface="Times New Roman" panose="02020603050405020304" pitchFamily="18" charset="0"/>
            </a:endParaRPr>
          </a:p>
        </p:txBody>
      </p:sp>
      <p:sp>
        <p:nvSpPr>
          <p:cNvPr id="11" name="TextBox 10"/>
          <p:cNvSpPr txBox="1"/>
          <p:nvPr/>
        </p:nvSpPr>
        <p:spPr>
          <a:xfrm>
            <a:off x="6390968" y="1916833"/>
            <a:ext cx="4168876" cy="3046988"/>
          </a:xfrm>
          <a:prstGeom prst="rect">
            <a:avLst/>
          </a:prstGeom>
          <a:noFill/>
        </p:spPr>
        <p:txBody>
          <a:bodyPr wrap="square" rtlCol="0">
            <a:spAutoFit/>
          </a:bodyPr>
          <a:lstStyle/>
          <a:p>
            <a:pPr marL="171450" indent="-171450">
              <a:buFont typeface="Arial" panose="020B0604020202020204" pitchFamily="34" charset="0"/>
              <a:buChar char="•"/>
            </a:pPr>
            <a:r>
              <a:rPr lang="en-US" sz="2400" dirty="0"/>
              <a:t>The 5-year overall survival rate was 80% </a:t>
            </a:r>
            <a:r>
              <a:rPr lang="en-US" sz="2400" dirty="0" smtClean="0"/>
              <a:t>.</a:t>
            </a:r>
          </a:p>
          <a:p>
            <a:pPr marL="171450" indent="-171450">
              <a:buFont typeface="Arial" panose="020B0604020202020204" pitchFamily="34" charset="0"/>
              <a:buChar char="•"/>
            </a:pPr>
            <a:endParaRPr lang="en-US" sz="2400" dirty="0"/>
          </a:p>
          <a:p>
            <a:pPr marL="171450" indent="-171450">
              <a:buFont typeface="Arial" panose="020B0604020202020204" pitchFamily="34" charset="0"/>
              <a:buChar char="•"/>
            </a:pPr>
            <a:r>
              <a:rPr lang="en-US" sz="2400" dirty="0" smtClean="0"/>
              <a:t>In the </a:t>
            </a:r>
            <a:r>
              <a:rPr lang="en-US" sz="2400" dirty="0"/>
              <a:t>first 24 </a:t>
            </a:r>
            <a:r>
              <a:rPr lang="en-US" sz="2400" dirty="0" smtClean="0"/>
              <a:t>months, 10% </a:t>
            </a:r>
            <a:r>
              <a:rPr lang="en-US" sz="2400" dirty="0"/>
              <a:t>expired. I.e., </a:t>
            </a:r>
            <a:r>
              <a:rPr lang="en-US" sz="2400" b="1" dirty="0"/>
              <a:t>half of all mortality incidents occurred during this time period.</a:t>
            </a:r>
          </a:p>
          <a:p>
            <a:pPr marL="171450" indent="-171450">
              <a:buFont typeface="Arial" panose="020B0604020202020204" pitchFamily="34" charset="0"/>
              <a:buChar char="•"/>
            </a:pPr>
            <a:endParaRPr lang="en-US" sz="1200" dirty="0"/>
          </a:p>
          <a:p>
            <a:pPr algn="l" rtl="0"/>
            <a:endParaRPr lang="en-US" sz="1200" dirty="0"/>
          </a:p>
        </p:txBody>
      </p:sp>
      <p:cxnSp>
        <p:nvCxnSpPr>
          <p:cNvPr id="9" name="Straight Arrow Connector 8"/>
          <p:cNvCxnSpPr/>
          <p:nvPr/>
        </p:nvCxnSpPr>
        <p:spPr>
          <a:xfrm flipH="1" flipV="1">
            <a:off x="5134015" y="2776451"/>
            <a:ext cx="853362"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2194561" y="2533997"/>
            <a:ext cx="459491" cy="48490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231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Progression Free Survival</a:t>
            </a:r>
            <a:endParaRPr lang="he-IL" dirty="0"/>
          </a:p>
        </p:txBody>
      </p:sp>
      <p:pic>
        <p:nvPicPr>
          <p:cNvPr id="4" name="Picture 3"/>
          <p:cNvPicPr/>
          <p:nvPr/>
        </p:nvPicPr>
        <p:blipFill rotWithShape="1">
          <a:blip r:embed="rId3"/>
          <a:srcRect l="5558" r="10501" b="6343"/>
          <a:stretch/>
        </p:blipFill>
        <p:spPr>
          <a:xfrm>
            <a:off x="1316014" y="2084832"/>
            <a:ext cx="4155638" cy="3356760"/>
          </a:xfrm>
          <a:prstGeom prst="rect">
            <a:avLst/>
          </a:prstGeom>
        </p:spPr>
      </p:pic>
      <p:sp>
        <p:nvSpPr>
          <p:cNvPr id="6" name="TextBox 3"/>
          <p:cNvSpPr txBox="1"/>
          <p:nvPr/>
        </p:nvSpPr>
        <p:spPr>
          <a:xfrm>
            <a:off x="2552288" y="5509838"/>
            <a:ext cx="1240790" cy="334010"/>
          </a:xfrm>
          <a:prstGeom prst="rect">
            <a:avLst/>
          </a:prstGeom>
          <a:noFill/>
        </p:spPr>
        <p:txBody>
          <a:bodyPr wrap="square" rtlCol="0">
            <a:noAutofit/>
          </a:bodyPr>
          <a:lstStyle/>
          <a:p>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 </a:t>
            </a:r>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PFS (month)</a:t>
            </a:r>
            <a:endParaRPr lang="en-US" sz="1200" dirty="0">
              <a:latin typeface="Times New Roman" panose="02020603050405020304" pitchFamily="18" charset="0"/>
              <a:ea typeface="Times New Roman" panose="02020603050405020304" pitchFamily="18" charset="0"/>
            </a:endParaRPr>
          </a:p>
        </p:txBody>
      </p:sp>
      <p:sp>
        <p:nvSpPr>
          <p:cNvPr id="9" name="TextBox 3"/>
          <p:cNvSpPr txBox="1"/>
          <p:nvPr/>
        </p:nvSpPr>
        <p:spPr>
          <a:xfrm rot="16200000">
            <a:off x="462726" y="3566428"/>
            <a:ext cx="1456814" cy="334010"/>
          </a:xfrm>
          <a:prstGeom prst="rect">
            <a:avLst/>
          </a:prstGeom>
          <a:noFill/>
        </p:spPr>
        <p:txBody>
          <a:bodyPr wrap="square" rtlCol="0">
            <a:noAutofit/>
          </a:bodyPr>
          <a:lstStyle/>
          <a:p>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 </a:t>
            </a:r>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Survival probability</a:t>
            </a:r>
            <a:endParaRPr lang="en-US" sz="1200" dirty="0">
              <a:latin typeface="Times New Roman" panose="02020603050405020304" pitchFamily="18" charset="0"/>
              <a:ea typeface="Times New Roman" panose="02020603050405020304" pitchFamily="18" charset="0"/>
            </a:endParaRPr>
          </a:p>
        </p:txBody>
      </p:sp>
      <p:sp>
        <p:nvSpPr>
          <p:cNvPr id="7" name="TextBox 6"/>
          <p:cNvSpPr txBox="1"/>
          <p:nvPr/>
        </p:nvSpPr>
        <p:spPr>
          <a:xfrm>
            <a:off x="6023705" y="2093518"/>
            <a:ext cx="4486978" cy="3149580"/>
          </a:xfrm>
          <a:prstGeom prst="rect">
            <a:avLst/>
          </a:prstGeom>
          <a:noFill/>
        </p:spPr>
        <p:txBody>
          <a:bodyPr wrap="square" rtlCol="0">
            <a:spAutoFit/>
          </a:bodyPr>
          <a:lstStyle/>
          <a:p>
            <a:pPr marL="171450" indent="-171450">
              <a:spcBef>
                <a:spcPts val="800"/>
              </a:spcBef>
              <a:buFont typeface="Arial" pitchFamily="34" charset="0"/>
              <a:buChar char="•"/>
            </a:pPr>
            <a:r>
              <a:rPr lang="en-US" sz="2400" dirty="0"/>
              <a:t>The </a:t>
            </a:r>
            <a:r>
              <a:rPr lang="en-US" sz="2400" dirty="0" smtClean="0"/>
              <a:t>5-year PFS </a:t>
            </a:r>
            <a:r>
              <a:rPr lang="en-US" sz="2400" dirty="0"/>
              <a:t>was 60</a:t>
            </a:r>
            <a:r>
              <a:rPr lang="en-US" sz="2400" dirty="0" smtClean="0"/>
              <a:t>%.</a:t>
            </a:r>
          </a:p>
          <a:p>
            <a:pPr marL="171450" indent="-171450">
              <a:spcBef>
                <a:spcPts val="800"/>
              </a:spcBef>
              <a:buFont typeface="Arial" pitchFamily="34" charset="0"/>
              <a:buChar char="•"/>
            </a:pPr>
            <a:endParaRPr lang="en-US" sz="2400" dirty="0"/>
          </a:p>
          <a:p>
            <a:pPr marL="171450" indent="-171450">
              <a:buFont typeface="Arial" panose="020B0604020202020204" pitchFamily="34" charset="0"/>
              <a:buChar char="•"/>
            </a:pPr>
            <a:r>
              <a:rPr lang="en-US" sz="2400" dirty="0" smtClean="0"/>
              <a:t>In the </a:t>
            </a:r>
            <a:r>
              <a:rPr lang="en-US" sz="2400" dirty="0"/>
              <a:t>first 18 months ,30% </a:t>
            </a:r>
            <a:r>
              <a:rPr lang="en-US" sz="2400" dirty="0" smtClean="0"/>
              <a:t> experienced </a:t>
            </a:r>
            <a:r>
              <a:rPr lang="en-US" sz="2400" dirty="0"/>
              <a:t>a second relapse or death. I.e., </a:t>
            </a:r>
            <a:r>
              <a:rPr lang="en-US" sz="2400" b="1" dirty="0"/>
              <a:t>the majority of all incidents (75%) occurred during this time period.</a:t>
            </a:r>
          </a:p>
          <a:p>
            <a:pPr marL="171450" indent="-171450">
              <a:buFont typeface="Arial" panose="020B0604020202020204" pitchFamily="34" charset="0"/>
              <a:buChar char="•"/>
            </a:pPr>
            <a:endParaRPr lang="en-US" sz="1200" dirty="0"/>
          </a:p>
          <a:p>
            <a:pPr algn="l" rtl="0"/>
            <a:endParaRPr lang="en-US" sz="1200" dirty="0"/>
          </a:p>
        </p:txBody>
      </p:sp>
      <p:cxnSp>
        <p:nvCxnSpPr>
          <p:cNvPr id="8" name="Straight Arrow Connector 7"/>
          <p:cNvCxnSpPr/>
          <p:nvPr/>
        </p:nvCxnSpPr>
        <p:spPr>
          <a:xfrm flipH="1">
            <a:off x="4894317" y="3435927"/>
            <a:ext cx="510215" cy="110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H="1">
            <a:off x="2729336" y="2565836"/>
            <a:ext cx="443347" cy="43919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576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44624"/>
            <a:ext cx="8229600" cy="926976"/>
          </a:xfrm>
        </p:spPr>
        <p:txBody>
          <a:bodyPr>
            <a:normAutofit/>
          </a:bodyPr>
          <a:lstStyle/>
          <a:p>
            <a:pPr rtl="0"/>
            <a:r>
              <a:rPr lang="en-US" sz="2800" dirty="0">
                <a:solidFill>
                  <a:schemeClr val="tx1"/>
                </a:solidFill>
              </a:rPr>
              <a:t>Treatment failure by patient characteristics</a:t>
            </a:r>
          </a:p>
        </p:txBody>
      </p:sp>
      <p:graphicFrame>
        <p:nvGraphicFramePr>
          <p:cNvPr id="6" name="Table 5"/>
          <p:cNvGraphicFramePr>
            <a:graphicFrameLocks noGrp="1"/>
          </p:cNvGraphicFramePr>
          <p:nvPr>
            <p:extLst/>
          </p:nvPr>
        </p:nvGraphicFramePr>
        <p:xfrm>
          <a:off x="2927649" y="764704"/>
          <a:ext cx="5976665" cy="5970036"/>
        </p:xfrm>
        <a:graphic>
          <a:graphicData uri="http://schemas.openxmlformats.org/drawingml/2006/table">
            <a:tbl>
              <a:tblPr firstRow="1" firstCol="1" bandRow="1">
                <a:tableStyleId>{5C22544A-7EE6-4342-B048-85BDC9FD1C3A}</a:tableStyleId>
              </a:tblPr>
              <a:tblGrid>
                <a:gridCol w="1195333"/>
                <a:gridCol w="1195333"/>
                <a:gridCol w="1195333"/>
                <a:gridCol w="1195333"/>
                <a:gridCol w="1195333"/>
              </a:tblGrid>
              <a:tr h="529726">
                <a:tc>
                  <a:txBody>
                    <a:bodyPr/>
                    <a:lstStyle/>
                    <a:p>
                      <a:pPr algn="ctr"/>
                      <a:r>
                        <a:rPr lang="en-US" sz="1000" b="1" kern="1200" dirty="0"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Characteristic</a:t>
                      </a:r>
                      <a:endParaRPr lang="en-US" sz="1000" dirty="0"/>
                    </a:p>
                  </a:txBody>
                  <a:tcPr/>
                </a:tc>
                <a:tc>
                  <a:txBody>
                    <a:bodyPr/>
                    <a:lstStyle/>
                    <a:p>
                      <a:pPr algn="ctr"/>
                      <a:r>
                        <a:rPr lang="en-US" sz="1000" b="1" kern="1200" dirty="0"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Progressive disease</a:t>
                      </a:r>
                    </a:p>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effectLst/>
                        </a:rPr>
                        <a:t>[N total=11]</a:t>
                      </a:r>
                    </a:p>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effectLst/>
                        </a:rPr>
                        <a:t>N </a:t>
                      </a:r>
                      <a:endParaRPr lang="en-US" sz="1000" dirty="0" smtClean="0">
                        <a:effectLst/>
                        <a:latin typeface="Times New Roman" panose="02020603050405020304" pitchFamily="18" charset="0"/>
                        <a:ea typeface="Times New Roman" panose="02020603050405020304" pitchFamily="18" charset="0"/>
                        <a:cs typeface="David" panose="020E0502060401010101" pitchFamily="34" charset="-79"/>
                      </a:endParaRPr>
                    </a:p>
                  </a:txBody>
                  <a:tcPr/>
                </a:tc>
                <a:tc>
                  <a:txBody>
                    <a:bodyPr/>
                    <a:lstStyle/>
                    <a:p>
                      <a:pPr algn="ctr"/>
                      <a:r>
                        <a:rPr lang="en-US" sz="1000" b="1" kern="1200" dirty="0"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Early relapse</a:t>
                      </a:r>
                    </a:p>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effectLst/>
                        </a:rPr>
                        <a:t>[N total=15]</a:t>
                      </a:r>
                    </a:p>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effectLst/>
                        </a:rPr>
                        <a:t>N </a:t>
                      </a:r>
                      <a:endParaRPr lang="en-US" sz="1000" dirty="0" smtClean="0">
                        <a:effectLst/>
                        <a:latin typeface="Times New Roman" panose="02020603050405020304" pitchFamily="18" charset="0"/>
                        <a:ea typeface="Times New Roman" panose="02020603050405020304" pitchFamily="18" charset="0"/>
                        <a:cs typeface="David" panose="020E0502060401010101" pitchFamily="34" charset="-79"/>
                      </a:endParaRPr>
                    </a:p>
                  </a:txBody>
                  <a:tcPr/>
                </a:tc>
                <a:tc>
                  <a:txBody>
                    <a:bodyPr/>
                    <a:lstStyle/>
                    <a:p>
                      <a:pPr algn="ctr"/>
                      <a:r>
                        <a:rPr lang="en-US" sz="1000" b="1" kern="1200" dirty="0" smtClean="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Late relapse</a:t>
                      </a:r>
                    </a:p>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effectLst/>
                        </a:rPr>
                        <a:t>[N total=25]</a:t>
                      </a:r>
                    </a:p>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smtClean="0">
                          <a:effectLst/>
                        </a:rPr>
                        <a:t>N </a:t>
                      </a:r>
                      <a:endParaRPr lang="en-US" sz="1000" dirty="0" smtClean="0">
                        <a:effectLst/>
                        <a:latin typeface="Times New Roman" panose="02020603050405020304" pitchFamily="18" charset="0"/>
                        <a:ea typeface="Times New Roman" panose="02020603050405020304" pitchFamily="18" charset="0"/>
                        <a:cs typeface="David" panose="020E0502060401010101" pitchFamily="34" charset="-79"/>
                      </a:endParaRPr>
                    </a:p>
                  </a:txBody>
                  <a:tcPr/>
                </a:tc>
                <a:tc>
                  <a:txBody>
                    <a:bodyPr/>
                    <a:lstStyle/>
                    <a:p>
                      <a:pPr algn="ctr"/>
                      <a:r>
                        <a:rPr lang="en-US" sz="1000" dirty="0" smtClean="0"/>
                        <a:t>P value</a:t>
                      </a:r>
                      <a:endParaRPr lang="en-US" sz="1000" dirty="0"/>
                    </a:p>
                  </a:txBody>
                  <a:tcPr/>
                </a:tc>
              </a:tr>
              <a:tr h="229548">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000" b="1" kern="1200" dirty="0" smtClean="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Age at diagnosis, y</a:t>
                      </a:r>
                    </a:p>
                  </a:txBody>
                  <a:tcPr>
                    <a:solidFill>
                      <a:schemeClr val="accent1"/>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dirty="0">
                          <a:effectLst/>
                        </a:rPr>
                        <a:t>0.043</a:t>
                      </a:r>
                      <a:endParaRPr lang="en-US" sz="1000" b="1"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solidFill>
                            <a:schemeClr val="bg1"/>
                          </a:solidFill>
                          <a:effectLst/>
                        </a:rPr>
                        <a:t>       </a:t>
                      </a:r>
                      <a:r>
                        <a:rPr lang="en-US" sz="1000" dirty="0">
                          <a:solidFill>
                            <a:schemeClr val="bg1"/>
                          </a:solidFill>
                          <a:effectLst/>
                        </a:rPr>
                        <a:t>&lt;10</a:t>
                      </a:r>
                      <a:endParaRPr lang="en-US" sz="1000" dirty="0">
                        <a:solidFill>
                          <a:schemeClr val="bg1"/>
                        </a:solidFill>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solidFill>
                      <a:schemeClr val="accent1">
                        <a:lumMod val="60000"/>
                        <a:lumOff val="40000"/>
                      </a:schemeClr>
                    </a:solidFill>
                  </a:tcPr>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a:effectLst/>
                        </a:rPr>
                        <a:t>1</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a:effectLst/>
                        </a:rPr>
                        <a:t>0</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a:effectLst/>
                        </a:rPr>
                        <a:t>9</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solidFill>
                            <a:schemeClr val="bg1"/>
                          </a:solidFill>
                          <a:effectLst/>
                        </a:rPr>
                        <a:t>       </a:t>
                      </a:r>
                      <a:r>
                        <a:rPr lang="en-US" sz="1000" dirty="0">
                          <a:solidFill>
                            <a:schemeClr val="bg1"/>
                          </a:solidFill>
                          <a:effectLst/>
                        </a:rPr>
                        <a:t>10-15</a:t>
                      </a:r>
                      <a:endParaRPr lang="en-US" sz="1000" dirty="0">
                        <a:solidFill>
                          <a:schemeClr val="bg1"/>
                        </a:solidFill>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solidFill>
                      <a:schemeClr val="accent1">
                        <a:lumMod val="60000"/>
                        <a:lumOff val="40000"/>
                      </a:schemeClr>
                    </a:solidFill>
                  </a:tcPr>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a:effectLst/>
                        </a:rPr>
                        <a:t>7</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a:effectLst/>
                        </a:rPr>
                        <a:t>8</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a:effectLst/>
                        </a:rPr>
                        <a:t>11</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solidFill>
                            <a:schemeClr val="bg1"/>
                          </a:solidFill>
                          <a:effectLst/>
                        </a:rPr>
                        <a:t>       </a:t>
                      </a:r>
                      <a:r>
                        <a:rPr lang="en-US" sz="1000" dirty="0">
                          <a:solidFill>
                            <a:schemeClr val="bg1"/>
                          </a:solidFill>
                          <a:effectLst/>
                        </a:rPr>
                        <a:t>16≤</a:t>
                      </a:r>
                      <a:endParaRPr lang="en-US" sz="1000" dirty="0">
                        <a:solidFill>
                          <a:schemeClr val="bg1"/>
                        </a:solidFill>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solidFill>
                      <a:schemeClr val="accent1">
                        <a:lumMod val="60000"/>
                        <a:lumOff val="40000"/>
                      </a:schemeClr>
                    </a:solidFill>
                  </a:tcPr>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a:effectLst/>
                        </a:rPr>
                        <a:t>3</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dirty="0">
                          <a:effectLst/>
                        </a:rPr>
                        <a:t>7</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0">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a:effectLst/>
                        </a:rPr>
                        <a:t>5</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Sex</a:t>
                      </a:r>
                      <a:endParaRPr lang="en-US" sz="1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0.864</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Male</a:t>
                      </a:r>
                      <a:endParaRPr lang="en-US" sz="1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6</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9</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16</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Female</a:t>
                      </a:r>
                      <a:endParaRPr lang="en-US" sz="1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5</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6</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9</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Ethnicity</a:t>
                      </a:r>
                      <a:endParaRPr lang="en-US" sz="1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0.528</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Jewish</a:t>
                      </a:r>
                      <a:endParaRPr lang="en-US" sz="1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7</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12</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16</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Arabic</a:t>
                      </a:r>
                      <a:endParaRPr lang="en-US" sz="1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4</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3</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9</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264569">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nb-NO"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Ann Arbor stage at initial diagnosis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0.475</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I+II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9</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10</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14</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 </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III+IV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2</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5</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9</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264569">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Bulky disease </a:t>
                      </a:r>
                      <a:r>
                        <a:rPr lang="nb-NO"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at initial diagnosis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 </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b="1" dirty="0">
                          <a:effectLst/>
                        </a:rPr>
                        <a:t>0.028</a:t>
                      </a:r>
                      <a:endParaRPr lang="en-US" sz="1000" b="1"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5</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7</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3</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6</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8</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22</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264569">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B symptoms at initial diagnosis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 </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0.478</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4</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7</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7</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7</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8</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18</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Histology</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 </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0.198</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Nodular sclerosis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7</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13</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19</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Mixed cellularity</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2</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1</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3</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188582">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Lymphocytic predominant</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0</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0</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3</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a:effectLst/>
                        </a:rPr>
                        <a:t> </a:t>
                      </a:r>
                      <a:endParaRPr lang="en-US" sz="100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r h="264569">
                <a:tc>
                  <a:txBody>
                    <a:bodyPr/>
                    <a:lstStyle/>
                    <a:p>
                      <a:pPr algn="l" rtl="0">
                        <a:lnSpc>
                          <a:spcPct val="107000"/>
                        </a:lnSpc>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000" b="1" kern="1200"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syncytial type of Nodular sclerosis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solidFill>
                      <a:schemeClr val="accent1">
                        <a:lumMod val="60000"/>
                        <a:lumOff val="40000"/>
                      </a:schemeClr>
                    </a:solidFill>
                  </a:tcPr>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2</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1</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0</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c>
                  <a:txBody>
                    <a:bodyPr/>
                    <a:lstStyle/>
                    <a:p>
                      <a:pPr algn="ctr" rtl="1">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e-IL" sz="1000" dirty="0">
                          <a:effectLst/>
                        </a:rPr>
                        <a:t> </a:t>
                      </a:r>
                      <a:endParaRPr lang="en-US" sz="1000" dirty="0">
                        <a:effectLst/>
                        <a:latin typeface="Times New Roman" panose="02020603050405020304" pitchFamily="18" charset="0"/>
                        <a:ea typeface="Times New Roman" panose="02020603050405020304" pitchFamily="18" charset="0"/>
                        <a:cs typeface="David" panose="020E0502060401010101" pitchFamily="34" charset="-79"/>
                      </a:endParaRPr>
                    </a:p>
                  </a:txBody>
                  <a:tcPr marL="42787" marR="42787" marT="0" marB="0"/>
                </a:tc>
              </a:tr>
            </a:tbl>
          </a:graphicData>
        </a:graphic>
      </p:graphicFrame>
    </p:spTree>
    <p:extLst>
      <p:ext uri="{BB962C8B-B14F-4D97-AF65-F5344CB8AC3E}">
        <p14:creationId xmlns:p14="http://schemas.microsoft.com/office/powerpoint/2010/main" val="239009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t>
            </a:r>
            <a:r>
              <a:rPr lang="en-US" dirty="0" smtClean="0"/>
              <a:t>Group</a:t>
            </a:r>
            <a:endParaRPr lang="en-US" dirty="0"/>
          </a:p>
        </p:txBody>
      </p:sp>
      <p:sp>
        <p:nvSpPr>
          <p:cNvPr id="3" name="Content Placeholder 2"/>
          <p:cNvSpPr>
            <a:spLocks noGrp="1"/>
          </p:cNvSpPr>
          <p:nvPr>
            <p:ph idx="1"/>
          </p:nvPr>
        </p:nvSpPr>
        <p:spPr/>
        <p:txBody>
          <a:bodyPr/>
          <a:lstStyle/>
          <a:p>
            <a:pPr algn="l" rtl="0"/>
            <a:r>
              <a:rPr lang="en-US" sz="2400" dirty="0"/>
              <a:t>The characteristics of the subjects in the risk group included : </a:t>
            </a:r>
            <a:endParaRPr lang="en-US" sz="2400" dirty="0" smtClean="0"/>
          </a:p>
          <a:p>
            <a:pPr algn="l" rtl="0">
              <a:buFont typeface="Wingdings" panose="05000000000000000000" pitchFamily="2" charset="2"/>
              <a:buChar char="v"/>
            </a:pPr>
            <a:r>
              <a:rPr lang="en-US" sz="2400" dirty="0" smtClean="0"/>
              <a:t>Older </a:t>
            </a:r>
            <a:r>
              <a:rPr lang="en-US" sz="2400" dirty="0"/>
              <a:t>age at </a:t>
            </a:r>
            <a:r>
              <a:rPr lang="en-US" sz="2400" dirty="0" smtClean="0"/>
              <a:t>diagnosis</a:t>
            </a:r>
          </a:p>
          <a:p>
            <a:pPr algn="l" rtl="0">
              <a:buFont typeface="Wingdings" panose="05000000000000000000" pitchFamily="2" charset="2"/>
              <a:buChar char="v"/>
            </a:pPr>
            <a:r>
              <a:rPr lang="en-US" sz="2400" dirty="0" smtClean="0"/>
              <a:t>Bulky </a:t>
            </a:r>
            <a:r>
              <a:rPr lang="en-US" sz="2400" dirty="0"/>
              <a:t>disease</a:t>
            </a:r>
            <a:r>
              <a:rPr lang="nb-NO" sz="2400" dirty="0"/>
              <a:t> with </a:t>
            </a:r>
            <a:r>
              <a:rPr lang="en-US" sz="2400" dirty="0"/>
              <a:t>B </a:t>
            </a:r>
            <a:r>
              <a:rPr lang="en-US" sz="2400" dirty="0" smtClean="0"/>
              <a:t>symptoms</a:t>
            </a:r>
          </a:p>
          <a:p>
            <a:pPr algn="l" rtl="0">
              <a:buFont typeface="Wingdings" panose="05000000000000000000" pitchFamily="2" charset="2"/>
              <a:buChar char="v"/>
            </a:pPr>
            <a:r>
              <a:rPr lang="en-US" sz="2400" dirty="0" smtClean="0"/>
              <a:t>Syncytial </a:t>
            </a:r>
            <a:r>
              <a:rPr lang="en-US" sz="2400" dirty="0"/>
              <a:t>histologic subtype of Nodular sclerosis </a:t>
            </a:r>
            <a:r>
              <a:rPr lang="nb-NO" sz="2400" dirty="0"/>
              <a:t>at </a:t>
            </a:r>
            <a:r>
              <a:rPr lang="nb-NO" sz="2400" dirty="0" smtClean="0"/>
              <a:t>diagnosis</a:t>
            </a:r>
            <a:endParaRPr lang="nb-NO" sz="2400" dirty="0"/>
          </a:p>
          <a:p>
            <a:pPr algn="l" rtl="0"/>
            <a:endParaRPr lang="nb-NO" dirty="0"/>
          </a:p>
          <a:p>
            <a:pPr algn="l" rtl="0"/>
            <a:endParaRPr lang="en-US" dirty="0"/>
          </a:p>
          <a:p>
            <a:pPr algn="l" rtl="0"/>
            <a:endParaRPr lang="en-US" dirty="0"/>
          </a:p>
        </p:txBody>
      </p:sp>
    </p:spTree>
    <p:extLst>
      <p:ext uri="{BB962C8B-B14F-4D97-AF65-F5344CB8AC3E}">
        <p14:creationId xmlns:p14="http://schemas.microsoft.com/office/powerpoint/2010/main" val="1350454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Time until treatment failure</a:t>
            </a:r>
          </a:p>
        </p:txBody>
      </p:sp>
      <p:grpSp>
        <p:nvGrpSpPr>
          <p:cNvPr id="10" name="Group 9"/>
          <p:cNvGrpSpPr/>
          <p:nvPr/>
        </p:nvGrpSpPr>
        <p:grpSpPr>
          <a:xfrm>
            <a:off x="975873" y="1988839"/>
            <a:ext cx="5120129" cy="3989406"/>
            <a:chOff x="-2145811" y="-2"/>
            <a:chExt cx="9499922" cy="8805867"/>
          </a:xfrm>
        </p:grpSpPr>
        <p:pic>
          <p:nvPicPr>
            <p:cNvPr id="11" name="Picture 10"/>
            <p:cNvPicPr>
              <a:picLocks noChangeAspect="1"/>
            </p:cNvPicPr>
            <p:nvPr/>
          </p:nvPicPr>
          <p:blipFill rotWithShape="1">
            <a:blip r:embed="rId3"/>
            <a:srcRect l="5217" r="11304" b="6594"/>
            <a:stretch/>
          </p:blipFill>
          <p:spPr>
            <a:xfrm>
              <a:off x="-1172834" y="-2"/>
              <a:ext cx="8526945" cy="7644933"/>
            </a:xfrm>
            <a:prstGeom prst="rect">
              <a:avLst/>
            </a:prstGeom>
          </p:spPr>
        </p:pic>
        <p:sp>
          <p:nvSpPr>
            <p:cNvPr id="12" name="TextBox 3"/>
            <p:cNvSpPr txBox="1"/>
            <p:nvPr/>
          </p:nvSpPr>
          <p:spPr>
            <a:xfrm rot="16200000">
              <a:off x="-3709198" y="3136865"/>
              <a:ext cx="3663813" cy="537040"/>
            </a:xfrm>
            <a:prstGeom prst="rect">
              <a:avLst/>
            </a:prstGeom>
            <a:noFill/>
          </p:spPr>
          <p:txBody>
            <a:bodyPr wrap="square" rtlCol="0">
              <a:noAutofit/>
            </a:bodyPr>
            <a:lstStyle/>
            <a:p>
              <a:pPr algn="ctr"/>
              <a:r>
                <a:rPr lang="en-US" sz="1200" dirty="0">
                  <a:solidFill>
                    <a:srgbClr val="000000"/>
                  </a:solidFill>
                  <a:latin typeface="Calibri" panose="020F0502020204030204" pitchFamily="34" charset="0"/>
                  <a:ea typeface="Times New Roman" panose="02020603050405020304" pitchFamily="18" charset="0"/>
                  <a:cs typeface="Arial" panose="020B0604020202020204" pitchFamily="34" charset="0"/>
                </a:rPr>
                <a:t>% subjects</a:t>
              </a:r>
              <a:endParaRPr lang="en-US" sz="1200" dirty="0">
                <a:latin typeface="Times New Roman" panose="02020603050405020304" pitchFamily="18" charset="0"/>
                <a:ea typeface="Times New Roman" panose="02020603050405020304" pitchFamily="18" charset="0"/>
              </a:endParaRPr>
            </a:p>
          </p:txBody>
        </p:sp>
        <p:sp>
          <p:nvSpPr>
            <p:cNvPr id="13" name="TextBox 4"/>
            <p:cNvSpPr txBox="1"/>
            <p:nvPr/>
          </p:nvSpPr>
          <p:spPr>
            <a:xfrm>
              <a:off x="-206814" y="8023514"/>
              <a:ext cx="4104538" cy="782351"/>
            </a:xfrm>
            <a:prstGeom prst="rect">
              <a:avLst/>
            </a:prstGeom>
            <a:noFill/>
          </p:spPr>
          <p:txBody>
            <a:bodyPr wrap="square" rtlCol="0">
              <a:noAutofit/>
            </a:bodyPr>
            <a:lstStyle/>
            <a:p>
              <a:r>
                <a:rPr lang="en-US" sz="1200" dirty="0">
                  <a:solidFill>
                    <a:srgbClr val="000000"/>
                  </a:solidFill>
                  <a:latin typeface="Calibri" panose="020F0502020204030204" pitchFamily="34" charset="0"/>
                  <a:ea typeface="Times New Roman" panose="02020603050405020304" pitchFamily="18" charset="0"/>
                  <a:cs typeface="Arial" panose="020B0604020202020204" pitchFamily="34" charset="0"/>
                </a:rPr>
                <a:t>Time until treatment failure (m)</a:t>
              </a:r>
              <a:endParaRPr lang="en-US" sz="1400" dirty="0">
                <a:latin typeface="Times New Roman" panose="02020603050405020304" pitchFamily="18" charset="0"/>
                <a:ea typeface="Times New Roman" panose="02020603050405020304" pitchFamily="18" charset="0"/>
              </a:endParaRPr>
            </a:p>
          </p:txBody>
        </p:sp>
      </p:grpSp>
      <p:sp>
        <p:nvSpPr>
          <p:cNvPr id="14" name="TextBox 13"/>
          <p:cNvSpPr txBox="1"/>
          <p:nvPr/>
        </p:nvSpPr>
        <p:spPr>
          <a:xfrm>
            <a:off x="6888088" y="1916832"/>
            <a:ext cx="4024482" cy="1856919"/>
          </a:xfrm>
          <a:prstGeom prst="rect">
            <a:avLst/>
          </a:prstGeom>
          <a:noFill/>
        </p:spPr>
        <p:txBody>
          <a:bodyPr wrap="square" rtlCol="0">
            <a:spAutoFit/>
          </a:bodyPr>
          <a:lstStyle/>
          <a:p>
            <a:pPr>
              <a:spcBef>
                <a:spcPts val="800"/>
              </a:spcBef>
            </a:pPr>
            <a:r>
              <a:rPr lang="en-US" sz="2400" b="1" dirty="0"/>
              <a:t>Subjects in the risk </a:t>
            </a:r>
            <a:r>
              <a:rPr lang="en-US" sz="2400" b="1" dirty="0" smtClean="0"/>
              <a:t>group relapse faster</a:t>
            </a:r>
            <a:endParaRPr lang="en-US" sz="1200" b="1" dirty="0"/>
          </a:p>
          <a:p>
            <a:endParaRPr lang="he-IL" sz="1200" dirty="0"/>
          </a:p>
          <a:p>
            <a:pPr lvl="0" algn="l" rtl="0">
              <a:defRPr/>
            </a:pPr>
            <a:r>
              <a:rPr lang="nb-NO" sz="1200" dirty="0">
                <a:solidFill>
                  <a:srgbClr val="FFFFFF"/>
                </a:solidFill>
                <a:latin typeface="Calibri" panose="020F0502020204030204" pitchFamily="34" charset="0"/>
                <a:ea typeface="Times New Roman" panose="02020603050405020304" pitchFamily="18" charset="0"/>
                <a:cs typeface="Calibri" panose="020F0502020204030204" pitchFamily="34" charset="0"/>
              </a:rPr>
              <a:t>initial diagnosis</a:t>
            </a:r>
            <a:endParaRPr lang="en-US" sz="1200" dirty="0">
              <a:latin typeface="Calibri" panose="020F0502020204030204" pitchFamily="34" charset="0"/>
              <a:ea typeface="Calibri" panose="020F0502020204030204" pitchFamily="34" charset="0"/>
              <a:cs typeface="Arial" panose="020B0604020202020204" pitchFamily="34" charset="0"/>
            </a:endParaRPr>
          </a:p>
          <a:p>
            <a:pPr marL="171450" indent="-171450">
              <a:spcBef>
                <a:spcPts val="800"/>
              </a:spcBef>
              <a:buFont typeface="Arial" pitchFamily="34" charset="0"/>
              <a:buChar char="•"/>
            </a:pPr>
            <a:endParaRPr lang="en-US" altLang="he-IL" sz="1200" dirty="0"/>
          </a:p>
          <a:p>
            <a:pPr marL="171450" indent="-171450">
              <a:buFont typeface="Arial" panose="020B0604020202020204" pitchFamily="34" charset="0"/>
              <a:buChar char="•"/>
            </a:pPr>
            <a:endParaRPr lang="en-US" sz="1200" dirty="0"/>
          </a:p>
          <a:p>
            <a:pPr algn="l" rtl="0"/>
            <a:endParaRPr lang="en-US" sz="1200" dirty="0"/>
          </a:p>
        </p:txBody>
      </p:sp>
      <p:cxnSp>
        <p:nvCxnSpPr>
          <p:cNvPr id="8" name="Straight Arrow Connector 7"/>
          <p:cNvCxnSpPr/>
          <p:nvPr/>
        </p:nvCxnSpPr>
        <p:spPr>
          <a:xfrm>
            <a:off x="1896653" y="2502571"/>
            <a:ext cx="321504" cy="4267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H="1" flipV="1">
            <a:off x="2342848" y="4472688"/>
            <a:ext cx="616483" cy="2821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9134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survival</a:t>
            </a:r>
            <a:endParaRPr lang="en-US" dirty="0"/>
          </a:p>
        </p:txBody>
      </p:sp>
      <p:grpSp>
        <p:nvGrpSpPr>
          <p:cNvPr id="4" name="Group 3"/>
          <p:cNvGrpSpPr/>
          <p:nvPr/>
        </p:nvGrpSpPr>
        <p:grpSpPr>
          <a:xfrm>
            <a:off x="1082934" y="1772816"/>
            <a:ext cx="5475396" cy="4284513"/>
            <a:chOff x="-2993607" y="-2"/>
            <a:chExt cx="10364265" cy="8630739"/>
          </a:xfrm>
        </p:grpSpPr>
        <p:pic>
          <p:nvPicPr>
            <p:cNvPr id="5" name="Picture 4"/>
            <p:cNvPicPr>
              <a:picLocks noChangeAspect="1"/>
            </p:cNvPicPr>
            <p:nvPr/>
          </p:nvPicPr>
          <p:blipFill rotWithShape="1">
            <a:blip r:embed="rId3"/>
            <a:srcRect l="5427" r="8921" b="7461"/>
            <a:stretch/>
          </p:blipFill>
          <p:spPr>
            <a:xfrm>
              <a:off x="-1975618" y="-2"/>
              <a:ext cx="9346276" cy="8091153"/>
            </a:xfrm>
            <a:prstGeom prst="rect">
              <a:avLst/>
            </a:prstGeom>
          </p:spPr>
        </p:pic>
        <p:sp>
          <p:nvSpPr>
            <p:cNvPr id="6" name="TextBox 4"/>
            <p:cNvSpPr txBox="1"/>
            <p:nvPr/>
          </p:nvSpPr>
          <p:spPr>
            <a:xfrm>
              <a:off x="844462" y="8091151"/>
              <a:ext cx="2147796" cy="539586"/>
            </a:xfrm>
            <a:prstGeom prst="rect">
              <a:avLst/>
            </a:prstGeom>
            <a:noFill/>
          </p:spPr>
          <p:txBody>
            <a:bodyPr wrap="square" rtlCol="0">
              <a:noAutofit/>
            </a:bodyPr>
            <a:lstStyle/>
            <a:p>
              <a:pPr algn="ctr"/>
              <a:r>
                <a:rPr lang="he-IL" sz="1100" dirty="0">
                  <a:solidFill>
                    <a:srgbClr val="000000"/>
                  </a:solidFill>
                  <a:latin typeface="Calibri" panose="020F0502020204030204" pitchFamily="34" charset="0"/>
                  <a:ea typeface="Times New Roman" panose="02020603050405020304" pitchFamily="18" charset="0"/>
                </a:rPr>
                <a:t> </a:t>
              </a:r>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OS (month)</a:t>
              </a:r>
              <a:endParaRPr lang="en-US" sz="1200" dirty="0">
                <a:latin typeface="Times New Roman" panose="02020603050405020304" pitchFamily="18" charset="0"/>
                <a:ea typeface="Times New Roman" panose="02020603050405020304" pitchFamily="18" charset="0"/>
              </a:endParaRPr>
            </a:p>
          </p:txBody>
        </p:sp>
        <p:sp>
          <p:nvSpPr>
            <p:cNvPr id="7" name="TextBox 5"/>
            <p:cNvSpPr txBox="1"/>
            <p:nvPr/>
          </p:nvSpPr>
          <p:spPr>
            <a:xfrm rot="16200000">
              <a:off x="-4390865" y="3244156"/>
              <a:ext cx="3392824" cy="598307"/>
            </a:xfrm>
            <a:prstGeom prst="rect">
              <a:avLst/>
            </a:prstGeom>
            <a:noFill/>
          </p:spPr>
          <p:txBody>
            <a:bodyPr wrap="square" rtlCol="0">
              <a:noAutofit/>
            </a:bodyPr>
            <a:lstStyle/>
            <a:p>
              <a:pPr algn="ctr"/>
              <a:r>
                <a:rPr lang="en-US" sz="1200" dirty="0">
                  <a:solidFill>
                    <a:srgbClr val="000000"/>
                  </a:solidFill>
                  <a:latin typeface="Calibri" panose="020F0502020204030204" pitchFamily="34" charset="0"/>
                  <a:ea typeface="Times New Roman" panose="02020603050405020304" pitchFamily="18" charset="0"/>
                  <a:cs typeface="Arial" panose="020B0604020202020204" pitchFamily="34" charset="0"/>
                </a:rPr>
                <a:t>% subjects</a:t>
              </a:r>
              <a:endParaRPr lang="en-US" sz="1200" dirty="0">
                <a:latin typeface="Times New Roman" panose="02020603050405020304" pitchFamily="18" charset="0"/>
                <a:ea typeface="Times New Roman" panose="02020603050405020304" pitchFamily="18" charset="0"/>
              </a:endParaRPr>
            </a:p>
          </p:txBody>
        </p:sp>
      </p:grpSp>
      <p:sp>
        <p:nvSpPr>
          <p:cNvPr id="8" name="TextBox 7"/>
          <p:cNvSpPr txBox="1"/>
          <p:nvPr/>
        </p:nvSpPr>
        <p:spPr>
          <a:xfrm>
            <a:off x="6888088" y="1916832"/>
            <a:ext cx="4303730" cy="2308324"/>
          </a:xfrm>
          <a:prstGeom prst="rect">
            <a:avLst/>
          </a:prstGeom>
          <a:noFill/>
        </p:spPr>
        <p:txBody>
          <a:bodyPr wrap="square" rtlCol="0">
            <a:spAutoFit/>
          </a:bodyPr>
          <a:lstStyle/>
          <a:p>
            <a:r>
              <a:rPr lang="en-US" sz="2400" dirty="0"/>
              <a:t>The 5-year overall survival rate in the risk group was 70% </a:t>
            </a:r>
            <a:r>
              <a:rPr lang="en-US" sz="2400" dirty="0" smtClean="0"/>
              <a:t>, in </a:t>
            </a:r>
            <a:r>
              <a:rPr lang="en-US" sz="2400" dirty="0"/>
              <a:t>comparison to 90% of the other study subjects (X3).</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algn="l" rtl="0"/>
            <a:endParaRPr lang="en-US" sz="1200" dirty="0"/>
          </a:p>
        </p:txBody>
      </p:sp>
      <p:cxnSp>
        <p:nvCxnSpPr>
          <p:cNvPr id="9" name="Straight Arrow Connector 8"/>
          <p:cNvCxnSpPr/>
          <p:nvPr/>
        </p:nvCxnSpPr>
        <p:spPr>
          <a:xfrm flipH="1">
            <a:off x="5782356" y="3014749"/>
            <a:ext cx="402313" cy="72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0398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Progression </a:t>
            </a:r>
            <a:r>
              <a:rPr lang="en-US" dirty="0"/>
              <a:t>free survival</a:t>
            </a:r>
          </a:p>
        </p:txBody>
      </p:sp>
      <p:grpSp>
        <p:nvGrpSpPr>
          <p:cNvPr id="4" name="Group 3"/>
          <p:cNvGrpSpPr/>
          <p:nvPr/>
        </p:nvGrpSpPr>
        <p:grpSpPr>
          <a:xfrm>
            <a:off x="1140636" y="1772816"/>
            <a:ext cx="4883356" cy="4021066"/>
            <a:chOff x="-2459604" y="0"/>
            <a:chExt cx="9695023" cy="8892261"/>
          </a:xfrm>
        </p:grpSpPr>
        <p:pic>
          <p:nvPicPr>
            <p:cNvPr id="5" name="Picture 4"/>
            <p:cNvPicPr>
              <a:picLocks noChangeAspect="1"/>
            </p:cNvPicPr>
            <p:nvPr/>
          </p:nvPicPr>
          <p:blipFill rotWithShape="1">
            <a:blip r:embed="rId3"/>
            <a:srcRect l="5695" r="11848" b="6946"/>
            <a:stretch/>
          </p:blipFill>
          <p:spPr>
            <a:xfrm>
              <a:off x="-1763402" y="0"/>
              <a:ext cx="8998821" cy="8137232"/>
            </a:xfrm>
            <a:prstGeom prst="rect">
              <a:avLst/>
            </a:prstGeom>
          </p:spPr>
        </p:pic>
        <p:sp>
          <p:nvSpPr>
            <p:cNvPr id="6" name="TextBox 3"/>
            <p:cNvSpPr txBox="1"/>
            <p:nvPr/>
          </p:nvSpPr>
          <p:spPr>
            <a:xfrm>
              <a:off x="590387" y="8282533"/>
              <a:ext cx="2842879" cy="609728"/>
            </a:xfrm>
            <a:prstGeom prst="rect">
              <a:avLst/>
            </a:prstGeom>
            <a:noFill/>
          </p:spPr>
          <p:txBody>
            <a:bodyPr wrap="square" rtlCol="0">
              <a:noAutofit/>
            </a:bodyPr>
            <a:lstStyle/>
            <a:p>
              <a:pPr algn="ctr"/>
              <a:r>
                <a:rPr lang="he-IL" sz="1000" dirty="0">
                  <a:solidFill>
                    <a:srgbClr val="000000"/>
                  </a:solidFill>
                  <a:latin typeface="Calibri" panose="020F0502020204030204" pitchFamily="34" charset="0"/>
                  <a:ea typeface="Times New Roman" panose="02020603050405020304" pitchFamily="18" charset="0"/>
                </a:rPr>
                <a:t> </a:t>
              </a:r>
              <a:r>
                <a:rPr lang="en-US" sz="1000" dirty="0">
                  <a:solidFill>
                    <a:srgbClr val="000000"/>
                  </a:solidFill>
                  <a:latin typeface="Calibri" panose="020F0502020204030204" pitchFamily="34" charset="0"/>
                  <a:ea typeface="Times New Roman" panose="02020603050405020304" pitchFamily="18" charset="0"/>
                  <a:cs typeface="Arial" panose="020B0604020202020204" pitchFamily="34" charset="0"/>
                </a:rPr>
                <a:t>PFS (month)</a:t>
              </a:r>
              <a:endParaRPr lang="en-US" sz="1050" dirty="0">
                <a:latin typeface="Times New Roman" panose="02020603050405020304" pitchFamily="18" charset="0"/>
                <a:ea typeface="Times New Roman" panose="02020603050405020304" pitchFamily="18" charset="0"/>
              </a:endParaRPr>
            </a:p>
          </p:txBody>
        </p:sp>
        <p:sp>
          <p:nvSpPr>
            <p:cNvPr id="7" name="TextBox 4"/>
            <p:cNvSpPr txBox="1"/>
            <p:nvPr/>
          </p:nvSpPr>
          <p:spPr>
            <a:xfrm rot="16200000">
              <a:off x="-3883199" y="3518791"/>
              <a:ext cx="3550285" cy="703095"/>
            </a:xfrm>
            <a:prstGeom prst="rect">
              <a:avLst/>
            </a:prstGeom>
            <a:noFill/>
          </p:spPr>
          <p:txBody>
            <a:bodyPr wrap="square" rtlCol="0">
              <a:noAutofit/>
            </a:bodyPr>
            <a:lstStyle/>
            <a:p>
              <a:pPr algn="ctr"/>
              <a:r>
                <a:rPr lang="en-US" sz="1000" dirty="0">
                  <a:solidFill>
                    <a:srgbClr val="000000"/>
                  </a:solidFill>
                  <a:latin typeface="Calibri" panose="020F0502020204030204" pitchFamily="34" charset="0"/>
                  <a:ea typeface="Times New Roman" panose="02020603050405020304" pitchFamily="18" charset="0"/>
                  <a:cs typeface="Arial" panose="020B0604020202020204" pitchFamily="34" charset="0"/>
                </a:rPr>
                <a:t>% subjects</a:t>
              </a:r>
              <a:endParaRPr lang="en-US" sz="1000" dirty="0">
                <a:latin typeface="Times New Roman" panose="02020603050405020304" pitchFamily="18" charset="0"/>
                <a:ea typeface="Times New Roman" panose="02020603050405020304" pitchFamily="18" charset="0"/>
              </a:endParaRPr>
            </a:p>
          </p:txBody>
        </p:sp>
      </p:grpSp>
      <p:sp>
        <p:nvSpPr>
          <p:cNvPr id="8" name="TextBox 7"/>
          <p:cNvSpPr txBox="1"/>
          <p:nvPr/>
        </p:nvSpPr>
        <p:spPr>
          <a:xfrm>
            <a:off x="6540033" y="1902574"/>
            <a:ext cx="4312514" cy="1384995"/>
          </a:xfrm>
          <a:prstGeom prst="rect">
            <a:avLst/>
          </a:prstGeom>
          <a:noFill/>
        </p:spPr>
        <p:txBody>
          <a:bodyPr wrap="square" rtlCol="0">
            <a:spAutoFit/>
          </a:bodyPr>
          <a:lstStyle/>
          <a:p>
            <a:pPr>
              <a:spcBef>
                <a:spcPts val="800"/>
              </a:spcBef>
            </a:pPr>
            <a:r>
              <a:rPr lang="en-US" sz="2400" dirty="0"/>
              <a:t>The 5-year </a:t>
            </a:r>
            <a:r>
              <a:rPr lang="en-US" sz="2400" dirty="0" smtClean="0"/>
              <a:t>PFS </a:t>
            </a:r>
            <a:r>
              <a:rPr lang="en-US" sz="2400" dirty="0"/>
              <a:t>in the risk group was 60%, in comparison to 20% of the other study subjects (X3).</a:t>
            </a:r>
          </a:p>
          <a:p>
            <a:pPr algn="l" rtl="0"/>
            <a:endParaRPr lang="en-US" sz="1200" dirty="0"/>
          </a:p>
        </p:txBody>
      </p:sp>
      <p:cxnSp>
        <p:nvCxnSpPr>
          <p:cNvPr id="9" name="Straight Arrow Connector 8"/>
          <p:cNvCxnSpPr/>
          <p:nvPr/>
        </p:nvCxnSpPr>
        <p:spPr>
          <a:xfrm flipH="1" flipV="1">
            <a:off x="5430500" y="3811280"/>
            <a:ext cx="567675" cy="144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8296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onclusions</a:t>
            </a:r>
            <a:endParaRPr lang="he-IL" dirty="0"/>
          </a:p>
        </p:txBody>
      </p:sp>
      <p:sp>
        <p:nvSpPr>
          <p:cNvPr id="3" name="Content Placeholder 2"/>
          <p:cNvSpPr>
            <a:spLocks noGrp="1"/>
          </p:cNvSpPr>
          <p:nvPr>
            <p:ph idx="1"/>
          </p:nvPr>
        </p:nvSpPr>
        <p:spPr/>
        <p:txBody>
          <a:bodyPr>
            <a:normAutofit/>
          </a:bodyPr>
          <a:lstStyle/>
          <a:p>
            <a:pPr algn="l" rtl="0">
              <a:buFont typeface="Wingdings" panose="05000000000000000000" pitchFamily="2" charset="2"/>
              <a:buChar char="v"/>
            </a:pPr>
            <a:r>
              <a:rPr lang="en-US" b="1" dirty="0" smtClean="0"/>
              <a:t>Diagnostic </a:t>
            </a:r>
            <a:r>
              <a:rPr lang="en-US" b="1" dirty="0"/>
              <a:t>characteristics predictive of a poor </a:t>
            </a:r>
            <a:r>
              <a:rPr lang="en-US" b="1" dirty="0" smtClean="0"/>
              <a:t>prognosis: </a:t>
            </a:r>
          </a:p>
          <a:p>
            <a:pPr lvl="1">
              <a:buFont typeface="Wingdings" panose="05000000000000000000" pitchFamily="2" charset="2"/>
              <a:buChar char="v"/>
            </a:pPr>
            <a:r>
              <a:rPr lang="en-US" dirty="0" smtClean="0"/>
              <a:t>Older </a:t>
            </a:r>
            <a:r>
              <a:rPr lang="en-US" dirty="0"/>
              <a:t>age at </a:t>
            </a:r>
            <a:r>
              <a:rPr lang="en-US" dirty="0" smtClean="0"/>
              <a:t>diagnosis, B </a:t>
            </a:r>
            <a:r>
              <a:rPr lang="en-US" dirty="0"/>
              <a:t>symptoms, Syncytial histologic subtype of Nodular sclerosis, and Bulky disease. </a:t>
            </a:r>
            <a:endParaRPr lang="en-US" dirty="0" smtClean="0"/>
          </a:p>
          <a:p>
            <a:pPr algn="l" rtl="0">
              <a:buFont typeface="Wingdings" panose="05000000000000000000" pitchFamily="2" charset="2"/>
              <a:buChar char="v"/>
            </a:pPr>
            <a:r>
              <a:rPr lang="en-US" b="1" dirty="0" smtClean="0"/>
              <a:t>Earlier </a:t>
            </a:r>
            <a:r>
              <a:rPr lang="en-US" b="1" dirty="0"/>
              <a:t>first line treatment failure is predictive of poorer prognosis</a:t>
            </a:r>
            <a:r>
              <a:rPr lang="en-US" dirty="0"/>
              <a:t>. </a:t>
            </a:r>
            <a:endParaRPr lang="en-US" dirty="0" smtClean="0"/>
          </a:p>
          <a:p>
            <a:pPr algn="l" rtl="0">
              <a:buFont typeface="Wingdings" panose="05000000000000000000" pitchFamily="2" charset="2"/>
              <a:buChar char="v"/>
            </a:pPr>
            <a:r>
              <a:rPr lang="en-US" dirty="0" smtClean="0"/>
              <a:t>Subjects </a:t>
            </a:r>
            <a:r>
              <a:rPr lang="en-US" dirty="0"/>
              <a:t>from the </a:t>
            </a:r>
            <a:r>
              <a:rPr lang="en-US" b="1" dirty="0"/>
              <a:t>risk cohort </a:t>
            </a:r>
            <a:r>
              <a:rPr lang="en-US" dirty="0" smtClean="0"/>
              <a:t>treated </a:t>
            </a:r>
            <a:r>
              <a:rPr lang="en-US" dirty="0"/>
              <a:t>with </a:t>
            </a:r>
            <a:r>
              <a:rPr lang="en-US" b="1" dirty="0"/>
              <a:t>autologous SCT</a:t>
            </a:r>
            <a:r>
              <a:rPr lang="en-US" dirty="0"/>
              <a:t> as the primary rescue therapy had </a:t>
            </a:r>
            <a:r>
              <a:rPr lang="en-US" b="1" dirty="0"/>
              <a:t>improved </a:t>
            </a:r>
            <a:r>
              <a:rPr lang="en-US" b="1" dirty="0" smtClean="0"/>
              <a:t>disease free </a:t>
            </a:r>
            <a:r>
              <a:rPr lang="en-US" b="1" dirty="0"/>
              <a:t>survival and better overall survival. </a:t>
            </a:r>
            <a:endParaRPr lang="en-US" b="1" dirty="0" smtClean="0"/>
          </a:p>
          <a:p>
            <a:pPr algn="l" rtl="0">
              <a:buFont typeface="Wingdings" panose="05000000000000000000" pitchFamily="2" charset="2"/>
              <a:buChar char="v"/>
            </a:pPr>
            <a:r>
              <a:rPr lang="en-US" b="1" dirty="0" smtClean="0"/>
              <a:t>The </a:t>
            </a:r>
            <a:r>
              <a:rPr lang="en-US" b="1" dirty="0"/>
              <a:t>best prognosis for the overall study population was achieved by combining </a:t>
            </a:r>
            <a:r>
              <a:rPr lang="en-US" b="1" dirty="0" err="1"/>
              <a:t>Ifosfamide</a:t>
            </a:r>
            <a:r>
              <a:rPr lang="en-US" b="1" dirty="0"/>
              <a:t> based chemotherapy with autologous SCT.</a:t>
            </a:r>
          </a:p>
          <a:p>
            <a:pPr algn="l" rtl="0"/>
            <a:endParaRPr lang="he-IL" dirty="0"/>
          </a:p>
        </p:txBody>
      </p:sp>
      <p:sp>
        <p:nvSpPr>
          <p:cNvPr id="4" name="Title 1"/>
          <p:cNvSpPr txBox="1">
            <a:spLocks/>
          </p:cNvSpPr>
          <p:nvPr/>
        </p:nvSpPr>
        <p:spPr>
          <a:xfrm>
            <a:off x="8479996" y="5373917"/>
            <a:ext cx="2789170" cy="130397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dirty="0" smtClean="0">
                <a:solidFill>
                  <a:schemeClr val="accent2">
                    <a:lumMod val="60000"/>
                    <a:lumOff val="40000"/>
                  </a:schemeClr>
                </a:solidFill>
              </a:rPr>
              <a:t>THANK YOU</a:t>
            </a:r>
            <a:r>
              <a:rPr lang="he-IL" dirty="0" smtClean="0">
                <a:solidFill>
                  <a:schemeClr val="accent2">
                    <a:lumMod val="60000"/>
                    <a:lumOff val="40000"/>
                  </a:schemeClr>
                </a:solidFill>
              </a:rPr>
              <a:t>!</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43761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Case – C. I.</a:t>
            </a:r>
            <a:br>
              <a:rPr lang="en-US" dirty="0"/>
            </a:br>
            <a:r>
              <a:rPr lang="en-US" sz="3200" dirty="0" smtClean="0"/>
              <a:t>workup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sz="2000" dirty="0" smtClean="0"/>
              <a:t>Blood tests </a:t>
            </a:r>
            <a:r>
              <a:rPr lang="en-US" sz="2000" dirty="0"/>
              <a:t>–  </a:t>
            </a:r>
          </a:p>
          <a:p>
            <a:pPr lvl="1"/>
            <a:r>
              <a:rPr lang="en-US" dirty="0"/>
              <a:t>CBC – </a:t>
            </a:r>
            <a:r>
              <a:rPr lang="en-US" dirty="0" smtClean="0"/>
              <a:t>hypochromic anemia (</a:t>
            </a:r>
            <a:r>
              <a:rPr lang="en-US" dirty="0" err="1" smtClean="0"/>
              <a:t>hgb</a:t>
            </a:r>
            <a:r>
              <a:rPr lang="en-US" dirty="0" smtClean="0"/>
              <a:t> 10.5 gr/dl), PLT 470K, normal WBC.</a:t>
            </a:r>
            <a:endParaRPr lang="en-US" dirty="0"/>
          </a:p>
          <a:p>
            <a:pPr lvl="1"/>
            <a:r>
              <a:rPr lang="en-US" dirty="0"/>
              <a:t>Chemistry – </a:t>
            </a:r>
            <a:r>
              <a:rPr lang="en-US" dirty="0" smtClean="0"/>
              <a:t>high LDH 387 , CRP 11.</a:t>
            </a:r>
          </a:p>
          <a:p>
            <a:pPr lvl="1"/>
            <a:r>
              <a:rPr lang="en-US" dirty="0"/>
              <a:t>PT, PTT, INR, Fibrinogen, Thrombin time</a:t>
            </a:r>
            <a:r>
              <a:rPr lang="he-IL" dirty="0"/>
              <a:t> </a:t>
            </a:r>
            <a:r>
              <a:rPr lang="en-US" dirty="0" smtClean="0"/>
              <a:t>, PLT function - normal. </a:t>
            </a:r>
          </a:p>
          <a:p>
            <a:pPr lvl="1"/>
            <a:r>
              <a:rPr lang="en-US" dirty="0"/>
              <a:t>Blood smear- normal</a:t>
            </a:r>
          </a:p>
          <a:p>
            <a:pPr marL="128016" lvl="1" indent="0">
              <a:buNone/>
            </a:pPr>
            <a:endParaRPr lang="en-US" dirty="0"/>
          </a:p>
          <a:p>
            <a:pPr lvl="1">
              <a:buFont typeface="Wingdings" panose="05000000000000000000" pitchFamily="2" charset="2"/>
              <a:buChar char="v"/>
            </a:pPr>
            <a:r>
              <a:rPr lang="en-US" dirty="0" smtClean="0"/>
              <a:t>Head CT</a:t>
            </a:r>
          </a:p>
          <a:p>
            <a:pPr lvl="1">
              <a:buFont typeface="Wingdings" panose="05000000000000000000" pitchFamily="2" charset="2"/>
              <a:buChar char="v"/>
            </a:pPr>
            <a:r>
              <a:rPr lang="en-US" dirty="0"/>
              <a:t>Abdominal </a:t>
            </a:r>
            <a:r>
              <a:rPr lang="en-US" dirty="0" smtClean="0"/>
              <a:t>US</a:t>
            </a:r>
          </a:p>
          <a:p>
            <a:pPr lvl="1">
              <a:buFont typeface="Wingdings" panose="05000000000000000000" pitchFamily="2" charset="2"/>
              <a:buChar char="v"/>
            </a:pPr>
            <a:r>
              <a:rPr lang="en-US" dirty="0" smtClean="0"/>
              <a:t>MRI</a:t>
            </a:r>
            <a:r>
              <a:rPr lang="he-IL" dirty="0" smtClean="0"/>
              <a:t> </a:t>
            </a:r>
            <a:r>
              <a:rPr lang="en-US" dirty="0" smtClean="0"/>
              <a:t> + MRA</a:t>
            </a:r>
          </a:p>
          <a:p>
            <a:pPr lvl="1">
              <a:buFont typeface="Wingdings" panose="05000000000000000000" pitchFamily="2" charset="2"/>
              <a:buChar char="v"/>
            </a:pPr>
            <a:r>
              <a:rPr lang="en-US" dirty="0" smtClean="0"/>
              <a:t>PET CT</a:t>
            </a:r>
          </a:p>
          <a:p>
            <a:pPr marL="128016" lvl="1" indent="0">
              <a:buNone/>
            </a:pPr>
            <a:r>
              <a:rPr lang="en-US" dirty="0" smtClean="0"/>
              <a:t> </a:t>
            </a:r>
          </a:p>
          <a:p>
            <a:pPr marL="128016" lvl="1" indent="0">
              <a:buNone/>
            </a:pPr>
            <a:endParaRPr lang="en-US" dirty="0" smtClean="0"/>
          </a:p>
          <a:p>
            <a:endParaRPr lang="en-US" dirty="0"/>
          </a:p>
          <a:p>
            <a:endParaRPr lang="en-US" dirty="0"/>
          </a:p>
        </p:txBody>
      </p:sp>
    </p:spTree>
    <p:extLst>
      <p:ext uri="{BB962C8B-B14F-4D97-AF65-F5344CB8AC3E}">
        <p14:creationId xmlns:p14="http://schemas.microsoft.com/office/powerpoint/2010/main" val="10525599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Case – C. I.</a:t>
            </a:r>
            <a:br>
              <a:rPr lang="en-US" dirty="0"/>
            </a:br>
            <a:r>
              <a:rPr lang="en-US" sz="3200" dirty="0"/>
              <a:t>workup </a:t>
            </a:r>
            <a:endParaRPr lang="en-US" dirty="0"/>
          </a:p>
        </p:txBody>
      </p:sp>
      <p:pic>
        <p:nvPicPr>
          <p:cNvPr id="4" name="תמונה 1"/>
          <p:cNvPicPr>
            <a:picLocks noGrp="1"/>
          </p:cNvPicPr>
          <p:nvPr>
            <p:ph idx="1"/>
          </p:nvPr>
        </p:nvPicPr>
        <p:blipFill rotWithShape="1">
          <a:blip r:embed="rId3"/>
          <a:srcRect l="28085" t="4701" b="13286"/>
          <a:stretch/>
        </p:blipFill>
        <p:spPr>
          <a:xfrm>
            <a:off x="1032936" y="2408766"/>
            <a:ext cx="3771899" cy="3471335"/>
          </a:xfrm>
          <a:prstGeom prst="rect">
            <a:avLst/>
          </a:prstGeom>
        </p:spPr>
      </p:pic>
      <p:pic>
        <p:nvPicPr>
          <p:cNvPr id="5" name="תמונה 2"/>
          <p:cNvPicPr/>
          <p:nvPr/>
        </p:nvPicPr>
        <p:blipFill rotWithShape="1">
          <a:blip r:embed="rId4"/>
          <a:srcRect l="48846" t="4917" r="213" b="12580"/>
          <a:stretch/>
        </p:blipFill>
        <p:spPr bwMode="auto">
          <a:xfrm>
            <a:off x="8437033" y="2400300"/>
            <a:ext cx="3031067" cy="3479801"/>
          </a:xfrm>
          <a:prstGeom prst="rect">
            <a:avLst/>
          </a:prstGeom>
          <a:ln>
            <a:noFill/>
          </a:ln>
          <a:extLst>
            <a:ext uri="{53640926-AAD7-44D8-BBD7-CCE9431645EC}">
              <a14:shadowObscured xmlns:a14="http://schemas.microsoft.com/office/drawing/2010/main"/>
            </a:ext>
          </a:extLst>
        </p:spPr>
      </p:pic>
      <p:sp>
        <p:nvSpPr>
          <p:cNvPr id="7" name="TextBox 6"/>
          <p:cNvSpPr txBox="1"/>
          <p:nvPr/>
        </p:nvSpPr>
        <p:spPr>
          <a:xfrm>
            <a:off x="3488267" y="3327507"/>
            <a:ext cx="613834" cy="369332"/>
          </a:xfrm>
          <a:prstGeom prst="rect">
            <a:avLst/>
          </a:prstGeom>
          <a:noFill/>
        </p:spPr>
        <p:txBody>
          <a:bodyPr wrap="square" rtlCol="0">
            <a:spAutoFit/>
          </a:bodyPr>
          <a:lstStyle/>
          <a:p>
            <a:r>
              <a:rPr lang="en-US" dirty="0" smtClean="0">
                <a:solidFill>
                  <a:schemeClr val="bg1"/>
                </a:solidFill>
              </a:rPr>
              <a:t>CT</a:t>
            </a:r>
          </a:p>
        </p:txBody>
      </p:sp>
      <p:pic>
        <p:nvPicPr>
          <p:cNvPr id="8" name="תמונה 3"/>
          <p:cNvPicPr/>
          <p:nvPr/>
        </p:nvPicPr>
        <p:blipFill rotWithShape="1">
          <a:blip r:embed="rId5"/>
          <a:srcRect l="23846" t="5163" r="1731" b="12421"/>
          <a:stretch/>
        </p:blipFill>
        <p:spPr bwMode="auto">
          <a:xfrm>
            <a:off x="4889501" y="2417232"/>
            <a:ext cx="3462866" cy="3500968"/>
          </a:xfrm>
          <a:prstGeom prst="rect">
            <a:avLst/>
          </a:prstGeom>
          <a:ln>
            <a:noFill/>
          </a:ln>
          <a:extLst>
            <a:ext uri="{53640926-AAD7-44D8-BBD7-CCE9431645EC}">
              <a14:shadowObscured xmlns:a14="http://schemas.microsoft.com/office/drawing/2010/main"/>
            </a:ext>
          </a:extLst>
        </p:spPr>
      </p:pic>
      <p:sp>
        <p:nvSpPr>
          <p:cNvPr id="9" name="TextBox 8"/>
          <p:cNvSpPr txBox="1"/>
          <p:nvPr/>
        </p:nvSpPr>
        <p:spPr>
          <a:xfrm>
            <a:off x="7344833" y="3293640"/>
            <a:ext cx="579967" cy="369332"/>
          </a:xfrm>
          <a:prstGeom prst="rect">
            <a:avLst/>
          </a:prstGeom>
          <a:noFill/>
        </p:spPr>
        <p:txBody>
          <a:bodyPr wrap="square" rtlCol="0">
            <a:spAutoFit/>
          </a:bodyPr>
          <a:lstStyle/>
          <a:p>
            <a:r>
              <a:rPr lang="en-US" dirty="0" smtClean="0">
                <a:solidFill>
                  <a:schemeClr val="bg1"/>
                </a:solidFill>
              </a:rPr>
              <a:t>MRI</a:t>
            </a:r>
          </a:p>
        </p:txBody>
      </p:sp>
      <p:sp>
        <p:nvSpPr>
          <p:cNvPr id="10" name="TextBox 9"/>
          <p:cNvSpPr txBox="1"/>
          <p:nvPr/>
        </p:nvSpPr>
        <p:spPr>
          <a:xfrm>
            <a:off x="10339917" y="3327507"/>
            <a:ext cx="874184" cy="369332"/>
          </a:xfrm>
          <a:prstGeom prst="rect">
            <a:avLst/>
          </a:prstGeom>
          <a:noFill/>
        </p:spPr>
        <p:txBody>
          <a:bodyPr wrap="square" rtlCol="0">
            <a:spAutoFit/>
          </a:bodyPr>
          <a:lstStyle/>
          <a:p>
            <a:r>
              <a:rPr lang="en-US" dirty="0" smtClean="0">
                <a:solidFill>
                  <a:schemeClr val="bg1"/>
                </a:solidFill>
              </a:rPr>
              <a:t>PET CT</a:t>
            </a:r>
            <a:endParaRPr lang="en-US" dirty="0">
              <a:solidFill>
                <a:schemeClr val="bg1"/>
              </a:solidFill>
            </a:endParaRPr>
          </a:p>
        </p:txBody>
      </p:sp>
      <p:sp>
        <p:nvSpPr>
          <p:cNvPr id="11" name="TextBox 10"/>
          <p:cNvSpPr txBox="1"/>
          <p:nvPr/>
        </p:nvSpPr>
        <p:spPr>
          <a:xfrm>
            <a:off x="6100234" y="614045"/>
            <a:ext cx="5185833" cy="1477328"/>
          </a:xfrm>
          <a:prstGeom prst="rect">
            <a:avLst/>
          </a:prstGeom>
          <a:noFill/>
        </p:spPr>
        <p:txBody>
          <a:bodyPr wrap="square" rtlCol="0">
            <a:spAutoFit/>
          </a:bodyPr>
          <a:lstStyle/>
          <a:p>
            <a:pPr lvl="1">
              <a:buFont typeface="Wingdings" panose="05000000000000000000" pitchFamily="2" charset="2"/>
              <a:buChar char="v"/>
            </a:pPr>
            <a:endParaRPr lang="en-US" dirty="0"/>
          </a:p>
          <a:p>
            <a:pPr lvl="1">
              <a:buFont typeface="Wingdings" panose="05000000000000000000" pitchFamily="2" charset="2"/>
              <a:buChar char="v"/>
            </a:pPr>
            <a:r>
              <a:rPr lang="en-US" b="1" dirty="0"/>
              <a:t>Biopsy</a:t>
            </a:r>
            <a:r>
              <a:rPr lang="he-IL" dirty="0"/>
              <a:t> </a:t>
            </a:r>
            <a:r>
              <a:rPr lang="en-US" dirty="0"/>
              <a:t>head mass 26/10 </a:t>
            </a:r>
            <a:r>
              <a:rPr lang="en-US" dirty="0" smtClean="0"/>
              <a:t>–</a:t>
            </a:r>
          </a:p>
          <a:p>
            <a:pPr lvl="1"/>
            <a:r>
              <a:rPr lang="en-US" b="1" dirty="0" smtClean="0">
                <a:solidFill>
                  <a:srgbClr val="FF0000"/>
                </a:solidFill>
              </a:rPr>
              <a:t>B lymphoblastic</a:t>
            </a:r>
            <a:r>
              <a:rPr lang="en-US" b="1" dirty="0" smtClean="0"/>
              <a:t> </a:t>
            </a:r>
            <a:r>
              <a:rPr lang="en-US" b="1" dirty="0">
                <a:solidFill>
                  <a:srgbClr val="FF0000"/>
                </a:solidFill>
              </a:rPr>
              <a:t>lymphoma</a:t>
            </a:r>
            <a:endParaRPr lang="he-IL" b="1" dirty="0">
              <a:solidFill>
                <a:srgbClr val="FF0000"/>
              </a:solidFill>
            </a:endParaRPr>
          </a:p>
          <a:p>
            <a:pPr marL="128016" lvl="1" indent="0">
              <a:buNone/>
            </a:pPr>
            <a:r>
              <a:rPr lang="he-IL" dirty="0"/>
              <a:t>	</a:t>
            </a:r>
            <a:r>
              <a:rPr lang="en-US" dirty="0"/>
              <a:t>IMPRINT CD19pos CD10neg </a:t>
            </a:r>
            <a:r>
              <a:rPr lang="en-US" dirty="0" smtClean="0"/>
              <a:t>CD34 </a:t>
            </a:r>
            <a:r>
              <a:rPr lang="en-US" dirty="0" err="1" smtClean="0"/>
              <a:t>pos</a:t>
            </a:r>
            <a:endParaRPr lang="he-IL" b="1" dirty="0"/>
          </a:p>
          <a:p>
            <a:pPr lvl="1">
              <a:buFont typeface="Wingdings" panose="05000000000000000000" pitchFamily="2" charset="2"/>
              <a:buChar char="v"/>
            </a:pPr>
            <a:r>
              <a:rPr lang="en-US" dirty="0"/>
              <a:t>Biopsy bone marrow – </a:t>
            </a:r>
            <a:r>
              <a:rPr lang="en-US" dirty="0" smtClean="0"/>
              <a:t>tending</a:t>
            </a:r>
            <a:r>
              <a:rPr lang="en-US" dirty="0" smtClean="0"/>
              <a:t>.</a:t>
            </a:r>
            <a:endParaRPr lang="en-US" dirty="0"/>
          </a:p>
        </p:txBody>
      </p:sp>
    </p:spTree>
    <p:extLst>
      <p:ext uri="{BB962C8B-B14F-4D97-AF65-F5344CB8AC3E}">
        <p14:creationId xmlns:p14="http://schemas.microsoft.com/office/powerpoint/2010/main" val="15321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9753" r="17839"/>
          <a:stretch/>
        </p:blipFill>
        <p:spPr>
          <a:xfrm>
            <a:off x="1024128" y="2467865"/>
            <a:ext cx="3723713" cy="3659629"/>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3353" t="10797" r="7648"/>
          <a:stretch/>
        </p:blipFill>
        <p:spPr>
          <a:xfrm>
            <a:off x="5149655" y="2361681"/>
            <a:ext cx="4835770" cy="3194989"/>
          </a:xfrm>
          <a:prstGeom prst="rect">
            <a:avLst/>
          </a:prstGeom>
        </p:spPr>
      </p:pic>
      <p:sp>
        <p:nvSpPr>
          <p:cNvPr id="4" name="Title 3"/>
          <p:cNvSpPr>
            <a:spLocks noGrp="1"/>
          </p:cNvSpPr>
          <p:nvPr>
            <p:ph type="title"/>
          </p:nvPr>
        </p:nvSpPr>
        <p:spPr/>
        <p:txBody>
          <a:bodyPr/>
          <a:lstStyle/>
          <a:p>
            <a:r>
              <a:rPr lang="en-US" dirty="0" smtClean="0"/>
              <a:t>Pediatric Lymphoma</a:t>
            </a:r>
            <a:endParaRPr lang="en-US" dirty="0"/>
          </a:p>
        </p:txBody>
      </p:sp>
      <p:sp>
        <p:nvSpPr>
          <p:cNvPr id="5" name="Content Placeholder 4"/>
          <p:cNvSpPr>
            <a:spLocks noGrp="1"/>
          </p:cNvSpPr>
          <p:nvPr>
            <p:ph sz="half" idx="1"/>
          </p:nvPr>
        </p:nvSpPr>
        <p:spPr>
          <a:xfrm>
            <a:off x="1024128" y="1947496"/>
            <a:ext cx="4754880" cy="4023360"/>
          </a:xfrm>
        </p:spPr>
        <p:txBody>
          <a:bodyPr/>
          <a:lstStyle/>
          <a:p>
            <a:r>
              <a:rPr lang="en-US" dirty="0" smtClean="0"/>
              <a:t>Incidence rates</a:t>
            </a:r>
            <a:endParaRPr lang="en-US" dirty="0"/>
          </a:p>
        </p:txBody>
      </p:sp>
      <p:sp>
        <p:nvSpPr>
          <p:cNvPr id="6" name="Content Placeholder 5"/>
          <p:cNvSpPr>
            <a:spLocks noGrp="1"/>
          </p:cNvSpPr>
          <p:nvPr>
            <p:ph sz="half" idx="2"/>
          </p:nvPr>
        </p:nvSpPr>
        <p:spPr>
          <a:xfrm>
            <a:off x="5149655" y="1947496"/>
            <a:ext cx="4754880" cy="4023360"/>
          </a:xfrm>
        </p:spPr>
        <p:txBody>
          <a:bodyPr/>
          <a:lstStyle/>
          <a:p>
            <a:r>
              <a:rPr lang="en-US" dirty="0" smtClean="0"/>
              <a:t>5-year survival rate</a:t>
            </a:r>
            <a:endParaRPr lang="en-US" dirty="0"/>
          </a:p>
        </p:txBody>
      </p:sp>
      <p:sp>
        <p:nvSpPr>
          <p:cNvPr id="7" name="Rectangle 6"/>
          <p:cNvSpPr/>
          <p:nvPr/>
        </p:nvSpPr>
        <p:spPr>
          <a:xfrm>
            <a:off x="5149655" y="3138854"/>
            <a:ext cx="4935122" cy="4264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4128" y="3020686"/>
            <a:ext cx="1763034" cy="206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891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 cell lymphoma</a:t>
            </a:r>
            <a:endParaRPr lang="en-US" dirty="0"/>
          </a:p>
        </p:txBody>
      </p:sp>
      <p:sp>
        <p:nvSpPr>
          <p:cNvPr id="7" name="Content Placeholder 6"/>
          <p:cNvSpPr>
            <a:spLocks noGrp="1"/>
          </p:cNvSpPr>
          <p:nvPr>
            <p:ph idx="1"/>
          </p:nvPr>
        </p:nvSpPr>
        <p:spPr/>
        <p:txBody>
          <a:bodyPr/>
          <a:lstStyle/>
          <a:p>
            <a:endParaRPr lang="en-US" dirty="0"/>
          </a:p>
        </p:txBody>
      </p:sp>
      <p:pic>
        <p:nvPicPr>
          <p:cNvPr id="1026" name="Picture 2" descr="B-cell differentiation and relationship to major B-cell neoplas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208" y="1736184"/>
            <a:ext cx="6301232" cy="478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291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 cell </a:t>
            </a:r>
            <a:r>
              <a:rPr lang="en-US" dirty="0"/>
              <a:t>lymphoma</a:t>
            </a:r>
          </a:p>
        </p:txBody>
      </p:sp>
      <p:pic>
        <p:nvPicPr>
          <p:cNvPr id="1126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6750"/>
          <a:stretch/>
        </p:blipFill>
        <p:spPr bwMode="auto">
          <a:xfrm>
            <a:off x="2179828" y="1718572"/>
            <a:ext cx="8153400" cy="4974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44701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7984</TotalTime>
  <Words>4179</Words>
  <Application>Microsoft Office PowerPoint</Application>
  <PresentationFormat>Widescreen</PresentationFormat>
  <Paragraphs>847</Paragraphs>
  <Slides>49</Slides>
  <Notes>49</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Calibri</vt:lpstr>
      <vt:lpstr>Comic Sans MS</vt:lpstr>
      <vt:lpstr>David</vt:lpstr>
      <vt:lpstr>Levenim MT</vt:lpstr>
      <vt:lpstr>Times New Roman</vt:lpstr>
      <vt:lpstr>Tw Cen MT</vt:lpstr>
      <vt:lpstr>Tw Cen MT Condensed</vt:lpstr>
      <vt:lpstr>Wingdings</vt:lpstr>
      <vt:lpstr>Wingdings 3</vt:lpstr>
      <vt:lpstr>Integral</vt:lpstr>
      <vt:lpstr>                           lymphoma</vt:lpstr>
      <vt:lpstr>Clinical Case – C. I. </vt:lpstr>
      <vt:lpstr>Clinical Case – C. I. physical examination </vt:lpstr>
      <vt:lpstr>differential diagnosis</vt:lpstr>
      <vt:lpstr>Clinical Case – C. I. workup </vt:lpstr>
      <vt:lpstr>Clinical Case – C. I. workup </vt:lpstr>
      <vt:lpstr>Pediatric Lymphoma</vt:lpstr>
      <vt:lpstr>B cell lymphoma</vt:lpstr>
      <vt:lpstr>T cell lymphoma</vt:lpstr>
      <vt:lpstr>NON Hodgkin lymphoma</vt:lpstr>
      <vt:lpstr>epidemiology</vt:lpstr>
      <vt:lpstr>SUBTYPES NHL</vt:lpstr>
      <vt:lpstr>Histologic subtypes NHL</vt:lpstr>
      <vt:lpstr>Clinical presentation</vt:lpstr>
      <vt:lpstr>Clinical presentation Oncologic emergencies</vt:lpstr>
      <vt:lpstr>staging</vt:lpstr>
      <vt:lpstr>Treatment &amp; prognosis</vt:lpstr>
      <vt:lpstr>Hodgkin lymphoma</vt:lpstr>
      <vt:lpstr>epidemiology</vt:lpstr>
      <vt:lpstr>Hodgkin lymphoma</vt:lpstr>
      <vt:lpstr>Hodgkin lymphoma</vt:lpstr>
      <vt:lpstr>Hodgkin lymphoma</vt:lpstr>
      <vt:lpstr>Clinical presentation</vt:lpstr>
      <vt:lpstr>Ann arbor STAGING</vt:lpstr>
      <vt:lpstr>PROGNOSIS</vt:lpstr>
      <vt:lpstr>PowerPoint Presentation</vt:lpstr>
      <vt:lpstr>TREATMENT</vt:lpstr>
      <vt:lpstr>Relapsed and refractory Hodgkin lymphoma</vt:lpstr>
      <vt:lpstr>Relapsed/ refractory Hodgkin lymphoma</vt:lpstr>
      <vt:lpstr>New agents in the management of chemoresistant patients</vt:lpstr>
      <vt:lpstr>PowerPoint Presentation</vt:lpstr>
      <vt:lpstr>brentuximab</vt:lpstr>
      <vt:lpstr>Relapsed and refractory Hodgkin’s lymphoma in children and adolescence: Retrospective study in Israel between the years 1998-2014 </vt:lpstr>
      <vt:lpstr>Outline</vt:lpstr>
      <vt:lpstr>Methods </vt:lpstr>
      <vt:lpstr>definitions</vt:lpstr>
      <vt:lpstr>Patient Characteristics</vt:lpstr>
      <vt:lpstr>treatment</vt:lpstr>
      <vt:lpstr>Time until treatment failure in relation to age at diagnosis</vt:lpstr>
      <vt:lpstr>Time until treatment failure in relation to progression free survival</vt:lpstr>
      <vt:lpstr>Time until treatment failure</vt:lpstr>
      <vt:lpstr>Overall Survival</vt:lpstr>
      <vt:lpstr>Progression Free Survival</vt:lpstr>
      <vt:lpstr>Treatment failure by patient characteristics</vt:lpstr>
      <vt:lpstr>Risk Group</vt:lpstr>
      <vt:lpstr>Time until treatment failure</vt:lpstr>
      <vt:lpstr>Overall survival</vt:lpstr>
      <vt:lpstr>Progression free survival</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 Granot</dc:creator>
  <cp:lastModifiedBy>Noa Granot</cp:lastModifiedBy>
  <cp:revision>225</cp:revision>
  <cp:lastPrinted>2017-11-07T20:10:52Z</cp:lastPrinted>
  <dcterms:created xsi:type="dcterms:W3CDTF">2017-06-17T08:39:49Z</dcterms:created>
  <dcterms:modified xsi:type="dcterms:W3CDTF">2017-11-07T20:14:18Z</dcterms:modified>
</cp:coreProperties>
</file>